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186A493-EB9C-45FA-AF75-D693B1ABCA06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4F2269D-DED5-437F-AE86-FC95AAF912B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830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A493-EB9C-45FA-AF75-D693B1ABCA06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2269D-DED5-437F-AE86-FC95AAF912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0769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A493-EB9C-45FA-AF75-D693B1ABCA06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2269D-DED5-437F-AE86-FC95AAF912B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950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A493-EB9C-45FA-AF75-D693B1ABCA06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2269D-DED5-437F-AE86-FC95AAF912BE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392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A493-EB9C-45FA-AF75-D693B1ABCA06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2269D-DED5-437F-AE86-FC95AAF912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3290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A493-EB9C-45FA-AF75-D693B1ABCA06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2269D-DED5-437F-AE86-FC95AAF912BE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956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A493-EB9C-45FA-AF75-D693B1ABCA06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2269D-DED5-437F-AE86-FC95AAF912B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715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A493-EB9C-45FA-AF75-D693B1ABCA06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2269D-DED5-437F-AE86-FC95AAF912B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87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A493-EB9C-45FA-AF75-D693B1ABCA06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2269D-DED5-437F-AE86-FC95AAF912B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0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A493-EB9C-45FA-AF75-D693B1ABCA06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2269D-DED5-437F-AE86-FC95AAF912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09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A493-EB9C-45FA-AF75-D693B1ABCA06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2269D-DED5-437F-AE86-FC95AAF912B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76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A493-EB9C-45FA-AF75-D693B1ABCA06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2269D-DED5-437F-AE86-FC95AAF912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4139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A493-EB9C-45FA-AF75-D693B1ABCA06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2269D-DED5-437F-AE86-FC95AAF912B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6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A493-EB9C-45FA-AF75-D693B1ABCA06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2269D-DED5-437F-AE86-FC95AAF912B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259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A493-EB9C-45FA-AF75-D693B1ABCA06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2269D-DED5-437F-AE86-FC95AAF912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7388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A493-EB9C-45FA-AF75-D693B1ABCA06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2269D-DED5-437F-AE86-FC95AAF912B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6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A493-EB9C-45FA-AF75-D693B1ABCA06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2269D-DED5-437F-AE86-FC95AAF912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3804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186A493-EB9C-45FA-AF75-D693B1ABCA06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F2269D-DED5-437F-AE86-FC95AAF912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0916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figma.com/design/HeaU6qFgX7EFNbaXrvYVfb/Ifood-com-drone?node-id=17-53&amp;t=23VF4oFRDt6nohkY-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D9D27BE-7047-4E50-AE36-B82AF2C9D370}"/>
              </a:ext>
            </a:extLst>
          </p:cNvPr>
          <p:cNvSpPr txBox="1"/>
          <p:nvPr/>
        </p:nvSpPr>
        <p:spPr>
          <a:xfrm>
            <a:off x="0" y="1191607"/>
            <a:ext cx="1219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Ifooddrone</a:t>
            </a:r>
            <a:endParaRPr lang="pt-BR" sz="1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Recursos de hardware</a:t>
            </a:r>
          </a:p>
          <a:p>
            <a:pPr algn="ctr"/>
            <a:r>
              <a:rPr lang="pt-BR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 de caso de uso</a:t>
            </a:r>
          </a:p>
          <a:p>
            <a:pPr algn="ctr"/>
            <a:r>
              <a:rPr lang="pt-BR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Protótipo </a:t>
            </a:r>
            <a:r>
              <a:rPr lang="pt-BR" sz="40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Figma</a:t>
            </a:r>
            <a:endParaRPr lang="pt-BR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883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2F8A1BE-D84B-43C1-91AE-0186EF0CD166}"/>
              </a:ext>
            </a:extLst>
          </p:cNvPr>
          <p:cNvSpPr txBox="1">
            <a:spLocks/>
          </p:cNvSpPr>
          <p:nvPr/>
        </p:nvSpPr>
        <p:spPr>
          <a:xfrm>
            <a:off x="622610" y="852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</a:rPr>
              <a:t>Recursos de hardware</a:t>
            </a:r>
          </a:p>
        </p:txBody>
      </p:sp>
    </p:spTree>
    <p:extLst>
      <p:ext uri="{BB962C8B-B14F-4D97-AF65-F5344CB8AC3E}">
        <p14:creationId xmlns:p14="http://schemas.microsoft.com/office/powerpoint/2010/main" val="2211760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9FFECDD-815D-4D0E-A57E-AD9340DD6619}"/>
              </a:ext>
            </a:extLst>
          </p:cNvPr>
          <p:cNvSpPr txBox="1">
            <a:spLocks/>
          </p:cNvSpPr>
          <p:nvPr/>
        </p:nvSpPr>
        <p:spPr>
          <a:xfrm>
            <a:off x="622610" y="8855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</a:rPr>
              <a:t>Diagrama de casos de uso</a:t>
            </a:r>
          </a:p>
        </p:txBody>
      </p:sp>
    </p:spTree>
    <p:extLst>
      <p:ext uri="{BB962C8B-B14F-4D97-AF65-F5344CB8AC3E}">
        <p14:creationId xmlns:p14="http://schemas.microsoft.com/office/powerpoint/2010/main" val="743788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ADFA4D-7E88-40A1-A53C-3BF06067D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329" y="973697"/>
            <a:ext cx="9601196" cy="1303867"/>
          </a:xfrm>
        </p:spPr>
        <p:txBody>
          <a:bodyPr/>
          <a:lstStyle/>
          <a:p>
            <a:pPr algn="just"/>
            <a:r>
              <a:rPr lang="pt-BR" dirty="0">
                <a:solidFill>
                  <a:srgbClr val="C00000"/>
                </a:solidFill>
              </a:rPr>
              <a:t>Protótipo no </a:t>
            </a:r>
            <a:r>
              <a:rPr lang="pt-BR" dirty="0" err="1">
                <a:solidFill>
                  <a:srgbClr val="C00000"/>
                </a:solidFill>
              </a:rPr>
              <a:t>Figma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6FD5AF8-C92D-4489-9A53-6E6213A6B15B}"/>
              </a:ext>
            </a:extLst>
          </p:cNvPr>
          <p:cNvSpPr txBox="1"/>
          <p:nvPr/>
        </p:nvSpPr>
        <p:spPr>
          <a:xfrm>
            <a:off x="37170" y="2415515"/>
            <a:ext cx="1215483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https://www.figma.com/design/HeaU6qFgX7EFNbaXrvYVfb/Ifood-com-drone?node-id=17-53&amp;t=23VF4oFRDt6nohkY-0</a:t>
            </a:r>
            <a:endParaRPr lang="pt-BR" sz="1600" dirty="0"/>
          </a:p>
          <a:p>
            <a:pPr algn="ctr"/>
            <a:endParaRPr lang="pt-BR" sz="1200" dirty="0"/>
          </a:p>
          <a:p>
            <a:pPr algn="ctr"/>
            <a:r>
              <a:rPr lang="pt-BR" dirty="0"/>
              <a:t>ou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B988D14-88E4-4B8A-A006-3A10A3D8C1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996" y="3210621"/>
            <a:ext cx="2901177" cy="290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44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9FFECDD-815D-4D0E-A57E-AD9340DD661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2482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</a:rPr>
              <a:t>Equipe:</a:t>
            </a:r>
          </a:p>
          <a:p>
            <a:endParaRPr lang="pt-BR" sz="3200" dirty="0">
              <a:solidFill>
                <a:srgbClr val="C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C00000"/>
                </a:solidFill>
              </a:rPr>
              <a:t>Igor Neves de Souza - 04151827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C00000"/>
                </a:solidFill>
              </a:rPr>
              <a:t>Pâmela </a:t>
            </a:r>
            <a:r>
              <a:rPr lang="pt-BR" sz="3200" dirty="0" err="1">
                <a:solidFill>
                  <a:srgbClr val="C00000"/>
                </a:solidFill>
              </a:rPr>
              <a:t>xxxx</a:t>
            </a:r>
            <a:r>
              <a:rPr lang="pt-BR" sz="3200" dirty="0">
                <a:solidFill>
                  <a:srgbClr val="C00000"/>
                </a:solidFill>
              </a:rPr>
              <a:t> - 04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>
                <a:solidFill>
                  <a:srgbClr val="C00000"/>
                </a:solidFill>
              </a:rPr>
              <a:t>Priscila - 04</a:t>
            </a:r>
            <a:endParaRPr lang="pt-BR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2539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â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â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</TotalTime>
  <Words>59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Orgânico</vt:lpstr>
      <vt:lpstr>Apresentação do PowerPoint</vt:lpstr>
      <vt:lpstr>Apresentação do PowerPoint</vt:lpstr>
      <vt:lpstr>Apresentação do PowerPoint</vt:lpstr>
      <vt:lpstr>Protótipo no Figma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Igor Neves de Souza</dc:creator>
  <cp:lastModifiedBy>Igor Neves de Souza</cp:lastModifiedBy>
  <cp:revision>2</cp:revision>
  <dcterms:created xsi:type="dcterms:W3CDTF">2025-03-18T20:08:05Z</dcterms:created>
  <dcterms:modified xsi:type="dcterms:W3CDTF">2025-03-18T20:26:37Z</dcterms:modified>
</cp:coreProperties>
</file>