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82926c1ac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82926c1ac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4e69bcd9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4e69bcd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4e69bcd9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4e69bcd9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4e69bcd9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4e69bcd9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82926c1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82926c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82926c1ac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82926c1ac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82926c1a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82926c1a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33433ca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33433ca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82926c1ac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82926c1ac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9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729450" y="1322450"/>
            <a:ext cx="7688100" cy="25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</a:t>
            </a:r>
            <a:r>
              <a:rPr lang="en">
                <a:solidFill>
                  <a:srgbClr val="00FFFF"/>
                </a:solidFill>
              </a:rPr>
              <a:t>esign the Authentication layer with AWS Cognito and Authorization layer with RBAC module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48600" y="557450"/>
            <a:ext cx="79698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Authentication vs. Authorization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729450" y="1254875"/>
            <a:ext cx="76887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Authentication : Authentication verifies a user's identity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Authorization: Authorization determines the user's level of access and grants access based on that level</a:t>
            </a:r>
            <a:endParaRPr sz="18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900" y="2571750"/>
            <a:ext cx="5449801" cy="247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95050" y="380475"/>
            <a:ext cx="4045200" cy="7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AWS Cognito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265500" y="1413875"/>
            <a:ext cx="4045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AWS Cognito is a service provided by Amazon Web Services (AWS) that handles user authentication, authorization, and user management for web and mobile applications. It enables developers to add sign-up, sign-in, and access control to their applications quickly and securely.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59800"/>
            <a:ext cx="4572000" cy="41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Key Benefits of AWS Cognito: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214250"/>
            <a:ext cx="83682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User Authentication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User Management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Scalability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Security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Customization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Social and Enterprise Identity Federation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Seamless Integration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Main Components: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User pool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Identity pool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Cognito User pool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15950"/>
            <a:ext cx="83682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Amazon Cognito user pool is a user directory. With a user pool, your users can sign in to your web or mobile app through Amazon Cognito, or federate through a third-party IdP. Federated and local users have a user profile in your user pool.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Cognito User pool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13"/>
            <a:ext cx="85344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Authenticate with User Pool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562724" cy="34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Role Based Access Control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RBAC is a method for controlling user access to systems based on user roles and permissions.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It allows us to improve our security posture, comply with relevant regulations, and reduce operational overhead.</a:t>
            </a:r>
            <a:endParaRPr sz="2000"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325" y="1425625"/>
            <a:ext cx="4295775" cy="31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Role Based Access Control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00" y="1373950"/>
            <a:ext cx="4174325" cy="36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775" y="1425625"/>
            <a:ext cx="4174324" cy="358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5"/>
            <a:ext cx="39999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85015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