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816" autoAdjust="0"/>
  </p:normalViewPr>
  <p:slideViewPr>
    <p:cSldViewPr snapToGrid="0" snapToObjects="1">
      <p:cViewPr>
        <p:scale>
          <a:sx n="45" d="100"/>
          <a:sy n="45" d="100"/>
        </p:scale>
        <p:origin x="-2760" y="-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7886C-C3B7-4E04-AC19-49F79AAB43D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3FE9E-D0A7-46E3-BFF4-F455A1A20A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17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. button { background-color: blue; }</a:t>
            </a:r>
          </a:p>
          <a:p>
            <a:r>
              <a:rPr lang="en-US" dirty="0" smtClean="0"/>
              <a:t>This sets the </a:t>
            </a:r>
            <a:r>
              <a:rPr lang="en-US" b="1" dirty="0" smtClean="0"/>
              <a:t>initial background color</a:t>
            </a:r>
            <a:r>
              <a:rPr lang="en-US" dirty="0" smtClean="0"/>
              <a:t> of all &lt;button&gt; elements to </a:t>
            </a:r>
            <a:r>
              <a:rPr lang="en-US" b="1" dirty="0" smtClean="0"/>
              <a:t>blue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2. transition: background-color 0.5s ease;</a:t>
            </a:r>
          </a:p>
          <a:p>
            <a:r>
              <a:rPr lang="en-US" dirty="0" smtClean="0"/>
              <a:t>This line makes the </a:t>
            </a:r>
            <a:r>
              <a:rPr lang="en-US" b="1" dirty="0" smtClean="0"/>
              <a:t>color change smooth</a:t>
            </a:r>
            <a:r>
              <a:rPr lang="en-US" dirty="0" smtClean="0"/>
              <a:t> when the background color changes.</a:t>
            </a:r>
          </a:p>
          <a:p>
            <a:r>
              <a:rPr lang="en-US" dirty="0" smtClean="0"/>
              <a:t>background-color – the property that should animate</a:t>
            </a:r>
          </a:p>
          <a:p>
            <a:r>
              <a:rPr lang="en-US" dirty="0" smtClean="0"/>
              <a:t>0.5s – the animation duration (0.5 seconds)</a:t>
            </a:r>
          </a:p>
          <a:p>
            <a:r>
              <a:rPr lang="en-US" dirty="0" smtClean="0"/>
              <a:t>ease – the </a:t>
            </a:r>
            <a:r>
              <a:rPr lang="en-US" b="1" dirty="0" smtClean="0"/>
              <a:t>speed curve</a:t>
            </a:r>
            <a:r>
              <a:rPr lang="en-US" dirty="0" smtClean="0"/>
              <a:t> of the animation (starts slow, gets faster, then slows down)</a:t>
            </a:r>
          </a:p>
          <a:p>
            <a:r>
              <a:rPr lang="en-US" b="1" dirty="0" smtClean="0"/>
              <a:t>3. </a:t>
            </a:r>
            <a:r>
              <a:rPr lang="en-US" b="1" dirty="0" err="1" smtClean="0"/>
              <a:t>button:hover</a:t>
            </a:r>
            <a:r>
              <a:rPr lang="en-US" b="1" dirty="0" smtClean="0"/>
              <a:t> { background-color: green; }</a:t>
            </a:r>
          </a:p>
          <a:p>
            <a:r>
              <a:rPr lang="en-US" dirty="0" smtClean="0"/>
              <a:t>When the </a:t>
            </a:r>
            <a:r>
              <a:rPr lang="en-US" b="1" dirty="0" smtClean="0"/>
              <a:t>mouse hovers</a:t>
            </a:r>
            <a:r>
              <a:rPr lang="en-US" dirty="0" smtClean="0"/>
              <a:t> over the button, the background color changes to </a:t>
            </a:r>
            <a:r>
              <a:rPr lang="en-US" b="1" dirty="0" smtClean="0"/>
              <a:t>green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Thanks to the transition, this change happens </a:t>
            </a:r>
            <a:r>
              <a:rPr lang="en-US" b="1" dirty="0" smtClean="0"/>
              <a:t>smoothly over 0.5 seconds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3FE9E-D0A7-46E3-BFF4-F455A1A20AB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571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@</a:t>
            </a:r>
            <a:r>
              <a:rPr lang="en-US" b="1" dirty="0" err="1" smtClean="0"/>
              <a:t>keyframes</a:t>
            </a:r>
            <a:r>
              <a:rPr lang="en-US" b="1" dirty="0" smtClean="0"/>
              <a:t> slide:</a:t>
            </a:r>
          </a:p>
          <a:p>
            <a:r>
              <a:rPr lang="en-US" dirty="0" smtClean="0"/>
              <a:t>This defines the animation steps.</a:t>
            </a:r>
          </a:p>
          <a:p>
            <a:r>
              <a:rPr lang="en-US" dirty="0" smtClean="0"/>
              <a:t>from: Start from original position </a:t>
            </a:r>
            <a:r>
              <a:rPr lang="en-US" dirty="0" err="1" smtClean="0"/>
              <a:t>translateX</a:t>
            </a:r>
            <a:r>
              <a:rPr lang="en-US" dirty="0" smtClean="0"/>
              <a:t>(0)</a:t>
            </a:r>
          </a:p>
          <a:p>
            <a:r>
              <a:rPr lang="en-US" dirty="0" smtClean="0"/>
              <a:t>to: Move </a:t>
            </a:r>
            <a:r>
              <a:rPr lang="en-US" b="1" dirty="0" smtClean="0"/>
              <a:t>100px to the right</a:t>
            </a:r>
            <a:r>
              <a:rPr lang="en-US" dirty="0" smtClean="0"/>
              <a:t> </a:t>
            </a:r>
            <a:r>
              <a:rPr lang="en-US" dirty="0" err="1" smtClean="0"/>
              <a:t>translateX</a:t>
            </a:r>
            <a:r>
              <a:rPr lang="en-US" dirty="0" smtClean="0"/>
              <a:t>(100px)</a:t>
            </a:r>
          </a:p>
          <a:p>
            <a:r>
              <a:rPr lang="en-US" b="1" dirty="0" smtClean="0"/>
              <a:t>➤ .box class:</a:t>
            </a:r>
          </a:p>
          <a:p>
            <a:r>
              <a:rPr lang="en-US" dirty="0" smtClean="0"/>
              <a:t>The element with class .box will:</a:t>
            </a:r>
          </a:p>
          <a:p>
            <a:pPr lvl="1"/>
            <a:r>
              <a:rPr lang="en-US" dirty="0" smtClean="0"/>
              <a:t>Use animation named slide</a:t>
            </a:r>
          </a:p>
          <a:p>
            <a:pPr lvl="1"/>
            <a:r>
              <a:rPr lang="en-US" dirty="0" smtClean="0"/>
              <a:t>Duration: 2 seconds</a:t>
            </a:r>
          </a:p>
          <a:p>
            <a:pPr lvl="1"/>
            <a:r>
              <a:rPr lang="en-US" dirty="0" smtClean="0"/>
              <a:t>Speed: ease-in-out (start slow, fast in middle, end slow)</a:t>
            </a:r>
          </a:p>
          <a:p>
            <a:pPr lvl="1"/>
            <a:r>
              <a:rPr lang="en-US" dirty="0" smtClean="0"/>
              <a:t>Repeat: infinite (loop forever)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3FE9E-D0A7-46E3-BFF4-F455A1A20AB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68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3FE9E-D0A7-46E3-BFF4-F455A1A20AB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44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3FE9E-D0A7-46E3-BFF4-F455A1A20AB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3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4688" y="1371600"/>
            <a:ext cx="63546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200" b="1" dirty="0">
                <a:solidFill>
                  <a:srgbClr val="0066CC"/>
                </a:solidFill>
              </a:rPr>
              <a:t>CSS Animations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93460" y="2743200"/>
            <a:ext cx="455708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dirty="0" smtClean="0">
                <a:solidFill>
                  <a:srgbClr val="646464"/>
                </a:solidFill>
              </a:rPr>
              <a:t>Presentation </a:t>
            </a:r>
            <a:r>
              <a:rPr sz="3600" dirty="0">
                <a:solidFill>
                  <a:srgbClr val="646464"/>
                </a:solidFill>
              </a:rPr>
              <a:t>by </a:t>
            </a:r>
            <a:r>
              <a:rPr sz="3600" dirty="0" err="1" smtClean="0">
                <a:solidFill>
                  <a:srgbClr val="646464"/>
                </a:solidFill>
              </a:rPr>
              <a:t>Indu</a:t>
            </a:r>
            <a:r>
              <a:rPr lang="en-US" sz="3600" dirty="0" smtClean="0">
                <a:solidFill>
                  <a:srgbClr val="646464"/>
                </a:solidFill>
              </a:rPr>
              <a:t> A</a:t>
            </a:r>
            <a:endParaRPr sz="3600" dirty="0">
              <a:solidFill>
                <a:srgbClr val="64646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Disadvantages of 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Limited interaction compared to JS</a:t>
            </a:r>
          </a:p>
          <a:p>
            <a:r>
              <a:t>Not ideal for complex animation logic</a:t>
            </a:r>
          </a:p>
          <a:p>
            <a:r>
              <a:t>Can affect performance if overused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CodePen (live preview)</a:t>
            </a:r>
          </a:p>
          <a:p>
            <a:r>
              <a:t>Animate.css (prebuilt animations)</a:t>
            </a:r>
          </a:p>
          <a:p>
            <a:r>
              <a:t>MDN Web Docs</a:t>
            </a:r>
          </a:p>
          <a:p>
            <a:r>
              <a:t>CSS Tricks</a:t>
            </a:r>
          </a:p>
          <a:p>
            <a:r>
              <a:t>CanIUse.com for browser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199"/>
            <a:ext cx="8686800" cy="5622925"/>
          </a:xfrm>
        </p:spPr>
        <p:txBody>
          <a:bodyPr/>
          <a:lstStyle/>
          <a:p>
            <a:r>
              <a:rPr lang="en-US" dirty="0" smtClean="0"/>
              <a:t>                         </a:t>
            </a:r>
            <a:r>
              <a:rPr sz="6000" dirty="0" smtClean="0"/>
              <a:t>Thank </a:t>
            </a:r>
            <a:r>
              <a:rPr sz="6000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CSS Animation?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CSS Animations allow elements to transition between styles.</a:t>
            </a:r>
          </a:p>
          <a:p>
            <a:r>
              <a:t>Create dynamic web experiences without JavaScript.</a:t>
            </a:r>
          </a:p>
          <a:p>
            <a:r>
              <a:t>Used for transitions, loaders, sliders, and more.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996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CSS Animation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CSS Transitions - Triggered by user actions (hover, focus).</a:t>
            </a:r>
          </a:p>
          <a:p>
            <a:r>
              <a:t>CSS Keyframes - Define animation steps for smooth control.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CSS Transition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button {</a:t>
            </a:r>
          </a:p>
          <a:p>
            <a:r>
              <a:rPr dirty="0"/>
              <a:t>  background-color: blue;</a:t>
            </a:r>
          </a:p>
          <a:p>
            <a:r>
              <a:rPr dirty="0"/>
              <a:t>  transition: background-color 0.5s ease;</a:t>
            </a:r>
          </a:p>
          <a:p>
            <a:r>
              <a:rPr dirty="0"/>
              <a:t>}</a:t>
            </a:r>
          </a:p>
          <a:p>
            <a:r>
              <a:rPr dirty="0" err="1"/>
              <a:t>button:hover</a:t>
            </a:r>
            <a:r>
              <a:rPr dirty="0"/>
              <a:t> { background-color: green;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Keyframes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@keyframes slide {</a:t>
            </a:r>
          </a:p>
          <a:p>
            <a:r>
              <a:t>  from { transform: translateX(0); }</a:t>
            </a:r>
          </a:p>
          <a:p>
            <a:r>
              <a:t>  to { transform: translateX(100px); }</a:t>
            </a:r>
          </a:p>
          <a:p>
            <a:r>
              <a:t>}</a:t>
            </a:r>
          </a:p>
          <a:p>
            <a:r>
              <a:t>.box { animation: slide 2s ease-in-out infinite;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Animation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animation-name, animation-duration</a:t>
            </a:r>
          </a:p>
          <a:p>
            <a:r>
              <a:rPr dirty="0"/>
              <a:t>animation-delay, animation-iteration-count</a:t>
            </a:r>
          </a:p>
          <a:p>
            <a:r>
              <a:rPr dirty="0"/>
              <a:t>animation-direction, animation-fill-mode</a:t>
            </a:r>
          </a:p>
          <a:p>
            <a:r>
              <a:rPr dirty="0"/>
              <a:t>animation-timing-function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Button hover effects</a:t>
            </a:r>
          </a:p>
          <a:p>
            <a:r>
              <a:t>Image sliders and carousels</a:t>
            </a:r>
          </a:p>
          <a:p>
            <a:r>
              <a:t>Loading spinners</a:t>
            </a:r>
          </a:p>
          <a:p>
            <a:r>
              <a:t>Modal fade-ins</a:t>
            </a:r>
          </a:p>
          <a:p>
            <a:r>
              <a:t>Progress bars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CSS Animations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Simple and easy to implement</a:t>
            </a:r>
          </a:p>
          <a:p>
            <a:r>
              <a:t>Hardware accelerated performance</a:t>
            </a:r>
          </a:p>
          <a:p>
            <a:r>
              <a:t>No JavaScript required</a:t>
            </a:r>
          </a:p>
          <a:p>
            <a:r>
              <a:t>Reusable and smooth transitions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3386</TotalTime>
  <Words>393</Words>
  <Application>Microsoft Office PowerPoint</Application>
  <PresentationFormat>On-screen Show (4:3)</PresentationFormat>
  <Paragraphs>80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Trek</vt:lpstr>
      <vt:lpstr>PowerPoint Presentation</vt:lpstr>
      <vt:lpstr>What is CSS Animation?</vt:lpstr>
      <vt:lpstr>PowerPoint Presentation</vt:lpstr>
      <vt:lpstr>Types of CSS Animation</vt:lpstr>
      <vt:lpstr>CSS Transition Example</vt:lpstr>
      <vt:lpstr>CSS Keyframes Example</vt:lpstr>
      <vt:lpstr>CSS Animation Properties</vt:lpstr>
      <vt:lpstr>Real World Use Cases</vt:lpstr>
      <vt:lpstr>Advantages of CSS Animations</vt:lpstr>
      <vt:lpstr>Disadvantages of CSS Animations</vt:lpstr>
      <vt:lpstr>Useful Tools</vt:lpstr>
      <vt:lpstr>                         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Sindhu</dc:creator>
  <dc:description>generated using python-pptx</dc:description>
  <cp:lastModifiedBy>Sindhu</cp:lastModifiedBy>
  <cp:revision>12</cp:revision>
  <dcterms:created xsi:type="dcterms:W3CDTF">2013-01-27T09:14:16Z</dcterms:created>
  <dcterms:modified xsi:type="dcterms:W3CDTF">2025-04-07T16:11:54Z</dcterms:modified>
</cp:coreProperties>
</file>