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5375" y="0"/>
            <a:ext cx="9048600" cy="7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2700">
                <a:latin typeface="Times New Roman"/>
                <a:ea typeface="Times New Roman"/>
                <a:cs typeface="Times New Roman"/>
                <a:sym typeface="Times New Roman"/>
              </a:rPr>
              <a:t>Covid-19 Dashboard for Karnataka</a:t>
            </a:r>
            <a:r>
              <a:rPr lang="en-GB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700">
                <a:latin typeface="Times New Roman"/>
                <a:ea typeface="Times New Roman"/>
                <a:cs typeface="Times New Roman"/>
                <a:sym typeface="Times New Roman"/>
              </a:rPr>
              <a:t>and Neighbouring States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450" y="861288"/>
            <a:ext cx="3308650" cy="22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512" y="3104675"/>
            <a:ext cx="2451725" cy="18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1135" y="861300"/>
            <a:ext cx="2378501" cy="18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575" y="811125"/>
            <a:ext cx="2524449" cy="23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