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DF6C67-B771-4584-BBCD-7BEE765F76D1}">
  <a:tblStyle styleId="{E5DF6C67-B771-4584-BBCD-7BEE765F76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70065bc72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70065bc72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70065bc72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70065bc72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70065bc72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70065bc72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70065bc72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70065bc72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70065bc72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70065bc72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70065bc72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70065bc72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70065bc72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70065bc72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70065bc72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70065bc72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0065bc72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0065bc72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70065bc72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70065bc72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70065bc72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70065bc72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70065bc72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70065bc72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70065bc72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70065bc72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70065bc72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70065bc72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70065bc72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70065bc72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32850" y="1558975"/>
            <a:ext cx="483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Discriminant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32850" y="3582600"/>
            <a:ext cx="4837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Indukala (15CO230), Aparna(15CO236)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822550"/>
            <a:ext cx="70305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Within Class Matrix: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3" name="Google Shape;333;p2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{E5DF6C67-B771-4584-BBCD-7BEE765F76D1}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38.9562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13.683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24.614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5.6556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13.683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17.035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4.9132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24.614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27.22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6.2536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5.6556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4.9132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6.2536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6.1756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700" y="687050"/>
            <a:ext cx="7419150" cy="20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3"/>
          <p:cNvSpPr txBox="1"/>
          <p:nvPr/>
        </p:nvSpPr>
        <p:spPr>
          <a:xfrm>
            <a:off x="839450" y="839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0" name="Google Shape;340;p23"/>
          <p:cNvGraphicFramePr/>
          <p:nvPr/>
        </p:nvGraphicFramePr>
        <p:xfrm>
          <a:off x="1103300" y="304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{E5DF6C67-B771-4584-BBCD-7BEE765F76D1}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63.2121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-19.534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165.1647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71.363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-19.534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10.9776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-56.0552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-22.4924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165.1647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-56.0552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436.6437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186.9081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71.363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-22.4924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186.9081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80.6041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767700"/>
            <a:ext cx="70305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Solving the generalized eigenvalue problem for the matrix S</a:t>
            </a:r>
            <a:r>
              <a:rPr baseline="30000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aseline="-25000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to obtain linear discriminants and sorting eigenvectors in decreasing order of eigenvalues.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just">
              <a:lnSpc>
                <a:spcPct val="18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       32.2719577997, 0.27756686384, 5.71450476e-15, 5.71450476e-15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8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        Calculating “explained variance” as percentage: 99.15, 0.85, 0, 0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8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795125"/>
            <a:ext cx="70305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The first eigenpair is by far the most informative one, and we won’t lose much information if we would form a 1D-feature spaced based on this eigenpair.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Choose 2 most informative eigenpairs to get 2-dimensional feature subspace.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Compute matrix W and use it to transform samples onto new subspace via equation Y = X * W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idx="1" type="body"/>
          </p:nvPr>
        </p:nvSpPr>
        <p:spPr>
          <a:xfrm>
            <a:off x="1303800" y="795125"/>
            <a:ext cx="70305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Matrix W: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6" name="Google Shape;356;p2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{E5DF6C67-B771-4584-BBCD-7BEE765F76D1}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-0.2049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-0.009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-0.3871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-0.589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0.5465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0.2543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0.7138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-0.767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+ SVM vs PCA +SVM </a:t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714450" y="1597875"/>
            <a:ext cx="7715100" cy="27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For Face Recognition, feature representation (dimensionality reduction) and classification are the two steps involved.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 is observed that recognition rate of the method LDA+SVM is 93.9% on ATT face database and 70% on IFD face database. It is higher as compared to PCA+SVM for both IFD and ATT databases. (PCA +SVM has accuracy of 90.24 and 66.8 percent for ATT and IFD databases respectively.)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,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vs SVM</a:t>
            </a:r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623450" y="1371600"/>
            <a:ext cx="79959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 classifying Indian industries, SVM (other than sigmoid kernel) outperformed LDA.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25" y="2061725"/>
            <a:ext cx="37909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LDA?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807100" y="1508375"/>
            <a:ext cx="7701600" cy="30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Generalization of </a:t>
            </a:r>
            <a:r>
              <a:rPr b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Fisher's linear discriminant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, a method used in statistics, pattern recognition and machine learning to find a linear combination of features that characterizes or separates two or more classes of objects.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Commonly used as a dimensionality reduction technique in the pre-processing step for pattern-classification and machine learning applications.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Projects dataset onto lower-dimensional space with good class separability</a:t>
            </a:r>
            <a:endParaRPr sz="14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in order avoid overfitting and also reduce computational costs.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vs LDA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642950" y="1532100"/>
            <a:ext cx="7770000" cy="32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Both are linear transformation techniques that are commonly used for dimensionality reduction.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PCA is “unsupervised” algorithm, since it “ignores” class labels and its goal is to find the directions (the principal components) that maximize the variance in a dataset.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LDA is “supervised” and computes the directions (“linear discriminants”) that will represent the axes that that maximize the separation between multiple classes.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534650" y="4441775"/>
            <a:ext cx="7999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PCA tends to outperform LDA if the number of samples per class is relatively small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linear discriminant analysis vs pca"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479175"/>
            <a:ext cx="7924800" cy="36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411275" y="1425750"/>
            <a:ext cx="8321400" cy="3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Compute the 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-dimensional mean vectors for the different classes from the dataset.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Compute the scatter matrices (in-between-class and within-class scatter matrix).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Compute the eigenvectors (</a:t>
            </a:r>
            <a:r>
              <a:rPr b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,...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) and corresponding eigenvalues (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baseline="-25000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baseline="-25000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,...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baseline="-25000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) for the scatter matrices.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Sort the eigenvectors by decreasing eigenvalues and choose 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eigenvectors with the largest eigenvalues to form a 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d × k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dimensional matrix 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(where every column represents an eigenvector).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767700"/>
            <a:ext cx="70305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Use this 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d × k</a:t>
            </a:r>
            <a:r>
              <a:rPr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eigenvector matrix to transform the samples onto the new subspace. This can be summarized by the matrix multiplication: 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Y = X × W 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(where 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n × d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-dimensional matrix representing the 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samples, and 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are the transformed 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n × k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-dimensional samples in the new subspace).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Explanation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452400" y="1412050"/>
            <a:ext cx="8239200" cy="3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: Reduce the dimensions of a 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-dimensional dataset by projecting it onto a 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-dimensional subspace (where</a:t>
            </a:r>
            <a:r>
              <a:rPr b="1" i="1"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k&lt;d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Compute eigenvectors from data set and collect them in a scatter-matrices.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Each eigenvector is associated with an eigenvalue, which indicates the “magnitude” of the eigenvectors.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If all eigenvalues have a similar magnitude, then our data is already projected on a “good” feature space.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If some eigenvalues are much larger than others, keep only the eigenvectors with the highest eigenvalues, as they contain more info about data distrib</a:t>
            </a: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ution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276400" y="616875"/>
            <a:ext cx="70305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LDA : Iris Dataset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589500" y="1247525"/>
            <a:ext cx="80883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The three classes in the Iris dataset: Iris-setosa (n=50), Iris-versicolor (n=50), Iris-virginica (n=50)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38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The four features of the Iris dataset: sepal length in cm, sepal width in cm, petal length in cm, petal width in cm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38000"/>
              </a:lnSpc>
              <a:spcBef>
                <a:spcPts val="11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Compute d-dimensional mean vector of the three different flower classes. Here, d=4. 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Mean Vector class 1: [ 5.006  3.418  1.464   0.244]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Mean Vector class 2: [ 5.936  2.77    4.26      1.326]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Mean Vector class 3: [ 6.588  2.974  5.552   2.026]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350" y="831825"/>
            <a:ext cx="69850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1"/>
          <p:cNvSpPr txBox="1"/>
          <p:nvPr/>
        </p:nvSpPr>
        <p:spPr>
          <a:xfrm>
            <a:off x="1141050" y="424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950" y="1249125"/>
            <a:ext cx="6909399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/>
        </p:nvSpPr>
        <p:spPr>
          <a:xfrm>
            <a:off x="2635350" y="1812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