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8" r:id="rId12"/>
    <p:sldId id="265" r:id="rId13"/>
    <p:sldId id="270" r:id="rId14"/>
    <p:sldId id="266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8D46B8-38F9-4760-AF00-78D90607E97C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D85F38-0B0E-4580-A74F-7F8D09F27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8D46B8-38F9-4760-AF00-78D90607E97C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85F38-0B0E-4580-A74F-7F8D09F27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8D46B8-38F9-4760-AF00-78D90607E97C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85F38-0B0E-4580-A74F-7F8D09F27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8D46B8-38F9-4760-AF00-78D90607E97C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85F38-0B0E-4580-A74F-7F8D09F27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8D46B8-38F9-4760-AF00-78D90607E97C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85F38-0B0E-4580-A74F-7F8D09F27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8D46B8-38F9-4760-AF00-78D90607E97C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85F38-0B0E-4580-A74F-7F8D09F27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8D46B8-38F9-4760-AF00-78D90607E97C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85F38-0B0E-4580-A74F-7F8D09F27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8D46B8-38F9-4760-AF00-78D90607E97C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85F38-0B0E-4580-A74F-7F8D09F27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8D46B8-38F9-4760-AF00-78D90607E97C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85F38-0B0E-4580-A74F-7F8D09F27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0C8D46B8-38F9-4760-AF00-78D90607E97C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D85F38-0B0E-4580-A74F-7F8D09F27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8D46B8-38F9-4760-AF00-78D90607E97C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D85F38-0B0E-4580-A74F-7F8D09F27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C8D46B8-38F9-4760-AF00-78D90607E97C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3D85F38-0B0E-4580-A74F-7F8D09F27D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04951"/>
            <a:ext cx="8458200" cy="2133600"/>
          </a:xfrm>
        </p:spPr>
        <p:txBody>
          <a:bodyPr/>
          <a:lstStyle/>
          <a:p>
            <a:r>
              <a:rPr lang="en-US" dirty="0" smtClean="0"/>
              <a:t>           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IMAGE STEGANOGRAPHY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666750"/>
            <a:ext cx="8458200" cy="914400"/>
          </a:xfrm>
        </p:spPr>
        <p:txBody>
          <a:bodyPr/>
          <a:lstStyle/>
          <a:p>
            <a:r>
              <a:rPr lang="en-US" dirty="0" smtClean="0"/>
              <a:t>                         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838719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Stego-Key: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secret password or code used to embed and extract hidden messages in image steganography.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Stego-Image: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digital image that contains a hidden message or data, embedded using image steganography techniques, making it difficult to detect the presence of concealed information.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Embedding the Message: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embed message function takes an input image, the message to embed, and the path for the output image. It converts the message to binary.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Extracting the Message: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extract message function reads the image and extracts the least significant bit of each pixel color value to reconstruct the binary message. It converts binary message back to text.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083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conclusion, the image steganography project successfully achieved its objectives, contributing to the advancement of secure and covert communication techniques.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Though steganography is not implemented in wider ways but it can be the best security tool nowadays. 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main problem in today’s world is to secure their data confidentially, this steganography technique may replace those techniques which are currently being used.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ADMIN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895350"/>
            <a:ext cx="68580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Cover Image:                                      Encrypted Image: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E:\image steganography\code\cleanIm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33550"/>
            <a:ext cx="2819400" cy="2819400"/>
          </a:xfrm>
          <a:prstGeom prst="rect">
            <a:avLst/>
          </a:prstGeom>
          <a:noFill/>
        </p:spPr>
      </p:pic>
      <p:pic>
        <p:nvPicPr>
          <p:cNvPr id="5" name="Picture 3" descr="E:\image steganography\code\encryptedImag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733550"/>
            <a:ext cx="28956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https://github.com/induare27/image_steganography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LINKS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077200" cy="339447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Name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: Indupriya Are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Roll Number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22X41A0423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E-Mail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: indupriya.are@gmail.com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Branch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: Ece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College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: SRK Institute Of Technology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Internship Domain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Cyber Security with Kali Linux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1950"/>
            <a:ext cx="8686800" cy="62865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STUDENT DETAILS </a:t>
            </a:r>
            <a:r>
              <a:rPr lang="en-US" sz="2800" dirty="0" smtClean="0">
                <a:latin typeface="+mn-lt"/>
              </a:rPr>
              <a:t>: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04951"/>
            <a:ext cx="8610600" cy="3048000"/>
          </a:xfrm>
        </p:spPr>
        <p:txBody>
          <a:bodyPr>
            <a:normAutofit lnSpcReduction="10000"/>
          </a:bodyPr>
          <a:lstStyle/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Steganography is the practice of concealing information within  another message or physical object to avoid detection.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Image steganography is the practice of concealing information within the data of digital images without altering their visual appearance.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hidden data can include text, images, audio, or any other form of binary information.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IMAGE STEGANOGRAPHY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ADMIN\Desktop\steganograph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09550"/>
            <a:ext cx="3352800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 to Image Steganography.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Project Overview.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Who are the end user’s of this project?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Solution and it’s Proposition.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 did you customize the project and make it your own?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Modelling.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Conclusion.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Results.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Link.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AGENDA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DMIN\Desktop\images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285750"/>
            <a:ext cx="2124075" cy="2152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65622"/>
            <a:ext cx="8686800" cy="3692128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Steganography can be used to hide virtually any type of digital content,including text,image,video, or audio content.That hidden data is then extracted at its destination.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has scope in various fields such as :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Secure communication.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Digital forensics.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Privacy and Confidentiality.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Online applications,etc.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objectives of image steganography are: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1. To hide sensitive information(confidentially) within a digital image.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2. To ensure the hidden information remains robust and resistant to detection(security).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PROJECT OVERVIEW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ADMIN\Desktop\image-steganography-using-pyth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809750"/>
            <a:ext cx="3209925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686800" cy="3505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end users of image steganography can vary depending on the application and purpose, but some potential end users include : 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Military and defense personnel: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 secure communication and transmission of classified information.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Government agencies: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 secure communication and data transfer.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Law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enforcement agencies: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covert surveillance and evidence gathering.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Healthcare professionals: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secure sharing of medical images and patient data.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Researchers and scientists: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secure sharing of research data and results.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Individuals: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privacy and security concerns, such as hiding personal information or sensitive data.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WHO ARE THE END USERS OF THIS PROJECT 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Embed secret message into digital images using advanced algorithms(LSB substitution, DCT coefficient modification, etc.).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Ensure robustness and security of the hidden message.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Provides a secure and covert communication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channel.</a:t>
            </a:r>
          </a:p>
          <a:p>
            <a:pPr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Proposition: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Image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steganography offers a reliable and secure solution for confidential communication, data protection, and privacy preservation.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security purpose that is to avoid unauthorized users getting access to the message, a secret key used to hide and unhide the data.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this project we can hide the data inside an image using secret key.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SOLUTION AND ITS PROPOSITION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49"/>
            <a:ext cx="8229600" cy="315291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Implementing a user-friendly interface that allows users to easily embed and extract hidden messages, making the tool more accessible and practical for real-world applications.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Developing a steganalysis tool to detect and evaluate the security of the steganographed images.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Developing a novel algorithm that utilizes a combination of LSB substitution and DCT coefficient modification, enhancing the security and capacity of the steganography technique.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Extending the project to support multiple image formats(JPEG, PNG) 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 DID YOU CUSTOMIZE THE PROJECT AND MAKE IT YOUR OWN?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Here’s a simple implementation of image steganography in python using the PIL(Pillow) library for image processing.This code will embed a hidden message within an image by altering the least significant bits of the image’s pixel.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MODELLING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ADMIN\Desktop\The-Basic-model-of-Steganograph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23950"/>
            <a:ext cx="6572250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637</TotalTime>
  <Words>766</Words>
  <Application>Microsoft Office PowerPoint</Application>
  <PresentationFormat>On-screen Show (16:9)</PresentationFormat>
  <Paragraphs>78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             IMAGE STEGANOGRAPHY</vt:lpstr>
      <vt:lpstr>STUDENT DETAILS :</vt:lpstr>
      <vt:lpstr>IMAGE STEGANOGRAPHY </vt:lpstr>
      <vt:lpstr>AGENDA</vt:lpstr>
      <vt:lpstr>PROJECT OVERVIEW</vt:lpstr>
      <vt:lpstr>WHO ARE THE END USERS OF THIS PROJECT ?</vt:lpstr>
      <vt:lpstr> SOLUTION AND ITS PROPOSITION</vt:lpstr>
      <vt:lpstr>HOW DID YOU CUSTOMIZE THE PROJECT AND MAKE IT YOUR OWN?</vt:lpstr>
      <vt:lpstr>MODELLING</vt:lpstr>
      <vt:lpstr>  </vt:lpstr>
      <vt:lpstr>CONCLUSION</vt:lpstr>
      <vt:lpstr>RESULT</vt:lpstr>
      <vt:lpstr> RESULT</vt:lpstr>
      <vt:lpstr>LINKS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65</cp:revision>
  <dcterms:created xsi:type="dcterms:W3CDTF">2024-07-10T08:42:52Z</dcterms:created>
  <dcterms:modified xsi:type="dcterms:W3CDTF">2024-07-14T21:53:19Z</dcterms:modified>
</cp:coreProperties>
</file>