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62" r:id="rId5"/>
    <p:sldId id="263" r:id="rId6"/>
    <p:sldId id="264" r:id="rId7"/>
    <p:sldId id="265" r:id="rId8"/>
    <p:sldId id="266"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6/5/2023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6/5/2023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6/5/2023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6/5/2023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6/5/2023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6/5/2023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6/5/2023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6/5/2023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6/5/2023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6/5/2023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6/5/2023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6/5/2023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6/5/2023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Campus Placement Cell</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a:solidFill>
                  <a:schemeClr val="accent1">
                    <a:lumMod val="75000"/>
                  </a:schemeClr>
                </a:solidFill>
                <a:latin typeface="Arial" pitchFamily="34" charset="0"/>
                <a:cs typeface="Arial" pitchFamily="34" charset="0"/>
              </a:rPr>
              <a:t>TS- WEB</a:t>
            </a:r>
            <a:endParaRPr lang="en-US" sz="3200" b="1" dirty="0">
              <a:solidFill>
                <a:schemeClr val="accent1">
                  <a:lumMod val="75000"/>
                </a:schemeClr>
              </a:solidFill>
              <a:latin typeface="Arial" pitchFamily="34" charset="0"/>
              <a:cs typeface="Arial" pitchFamily="34" charset="0"/>
            </a:endParaRPr>
          </a:p>
        </p:txBody>
      </p:sp>
      <p:sp>
        <p:nvSpPr>
          <p:cNvPr id="4" name="TextBox 3"/>
          <p:cNvSpPr txBox="1"/>
          <p:nvPr/>
        </p:nvSpPr>
        <p:spPr>
          <a:xfrm>
            <a:off x="1723871" y="3252865"/>
            <a:ext cx="9039066"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 Miss Indu </a:t>
            </a:r>
            <a:r>
              <a:rPr lang="en-US" sz="2000" b="1" dirty="0" err="1">
                <a:solidFill>
                  <a:schemeClr val="accent1">
                    <a:lumMod val="75000"/>
                  </a:schemeClr>
                </a:solidFill>
                <a:latin typeface="Arial" pitchFamily="34" charset="0"/>
                <a:cs typeface="Arial" pitchFamily="34" charset="0"/>
              </a:rPr>
              <a:t>Chennupati</a:t>
            </a:r>
            <a:endParaRPr lang="en-US" sz="2000" b="1" dirty="0">
              <a:solidFill>
                <a:schemeClr val="accent1">
                  <a:lumMod val="75000"/>
                </a:schemeClr>
              </a:solidFill>
              <a:latin typeface="Arial" pitchFamily="34" charset="0"/>
              <a:cs typeface="Arial" pitchFamily="34" charset="0"/>
            </a:endParaRP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a:t>
            </a:r>
            <a:r>
              <a:rPr lang="en-US" sz="2000" b="1" dirty="0" err="1">
                <a:solidFill>
                  <a:schemeClr val="accent1">
                    <a:lumMod val="75000"/>
                  </a:schemeClr>
                </a:solidFill>
                <a:latin typeface="Arial" pitchFamily="34" charset="0"/>
                <a:cs typeface="Arial" pitchFamily="34" charset="0"/>
              </a:rPr>
              <a:t>By:Poova</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Ragavan</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Veumani</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a:latin typeface="Arial"/>
              <a:cs typeface="Arial"/>
            </a:endParaRPr>
          </a:p>
          <a:p>
            <a:r>
              <a:rPr lang="en-US" sz="2000" b="1" dirty="0">
                <a:latin typeface="Arial"/>
                <a:ea typeface="+mn-lt"/>
                <a:cs typeface="Arial"/>
              </a:rPr>
              <a:t>Aims , Objective &amp; Proposed System/Solution</a:t>
            </a:r>
            <a:endParaRPr lang="en-US">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a:latin typeface="Arial"/>
              <a:cs typeface="Arial"/>
            </a:endParaRPr>
          </a:p>
          <a:p>
            <a:r>
              <a:rPr lang="en-US" sz="2000" b="1" dirty="0">
                <a:latin typeface="Arial"/>
                <a:ea typeface="+mn-lt"/>
                <a:cs typeface="Arial"/>
              </a:rPr>
              <a:t>References</a:t>
            </a:r>
            <a:endParaRPr lang="en-US">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dirty="0"/>
              <a:t>Campus Placement Cell (CPC) is web-based tool to reduce communication gap between Job providers and Job seekers or students. The Main objective of this project is to make easy the recruitment process of any organization. </a:t>
            </a:r>
          </a:p>
          <a:p>
            <a:pPr algn="l">
              <a:buFont typeface="Arial" pitchFamily="34" charset="0"/>
              <a:buChar char="•"/>
            </a:pPr>
            <a:r>
              <a:rPr lang="en-US" sz="2000" dirty="0"/>
              <a:t> This CPC is designed by keeping in mind both parties Job providers and Job seekers. CPC allows students to register their details like skills and experience with the system, and then on the other hand even it allows job providers to post their requirements with the system.</a:t>
            </a:r>
          </a:p>
          <a:p>
            <a:pPr algn="l">
              <a:buFont typeface="Arial" pitchFamily="34" charset="0"/>
              <a:buChar char="•"/>
            </a:pPr>
            <a:r>
              <a:rPr lang="en-US" sz="2000" dirty="0"/>
              <a:t>This portal's main aim is to provide the vacancies available for the students in IT technologies. CPC will automatically send mails to all students whose skills are matched with the requirement.</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dirty="0"/>
              <a:t>Introduction 1 Introduction to Web Technologies </a:t>
            </a:r>
          </a:p>
          <a:p>
            <a:pPr algn="l">
              <a:buFont typeface="Arial" pitchFamily="34" charset="0"/>
              <a:buChar char="•"/>
            </a:pPr>
            <a:r>
              <a:rPr lang="en-US" sz="2000" dirty="0"/>
              <a:t>1.1 Internet The Internet is a global wide area network that connects computer system across the world. The internet Provides different online services. </a:t>
            </a:r>
          </a:p>
          <a:p>
            <a:pPr algn="l">
              <a:buFont typeface="Arial" pitchFamily="34" charset="0"/>
              <a:buChar char="•"/>
            </a:pPr>
            <a:r>
              <a:rPr lang="en-US" sz="2000" dirty="0"/>
              <a:t>1.2 WWW(World Wide Web) The World Wide Web -- also known as the web, WWW or W3 -- refers to all the public websites or pages that users can access on their local computers and other devices through the internet.</a:t>
            </a:r>
          </a:p>
          <a:p>
            <a:pPr algn="l">
              <a:buFont typeface="Arial" pitchFamily="34" charset="0"/>
              <a:buChar char="•"/>
            </a:pPr>
            <a:r>
              <a:rPr lang="en-US" sz="2000" dirty="0"/>
              <a:t> 1.3 Why web applications ? Web applications have become an essential component of in today’s world. By using the web applications, business can now develop and become simpler, and achieve their objectives much faster. Some common benefits of Web apps include: Allowing multiple users access to the same version of an application. Web apps don't need to be installed. Web apps can be accessed through various platforms such as a desktop, laptop, or mobile. </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dirty="0"/>
              <a:t>Tools And Technologies Used : Front-End : HTML5,CSS3 AND JAVASCRIPT Back-End : NODEJS Database : MySQL Tool : VS Code Editor</a:t>
            </a:r>
          </a:p>
          <a:p>
            <a:pPr algn="l">
              <a:buFont typeface="Arial" pitchFamily="34" charset="0"/>
              <a:buChar char="•"/>
            </a:pPr>
            <a:r>
              <a:rPr lang="en-US" sz="2000" dirty="0"/>
              <a:t>2.1 HTML : HTML stands for the Hyper Text Markup Language. HTML is the standard markup language for Web pages. HTML elements are the blocks of the HTML Markup. HTML elements consist of start </a:t>
            </a:r>
            <a:r>
              <a:rPr lang="en-US" sz="2000" dirty="0" err="1"/>
              <a:t>tag,end</a:t>
            </a:r>
            <a:r>
              <a:rPr lang="en-US" sz="2000" dirty="0"/>
              <a:t> tag and content in between them</a:t>
            </a:r>
          </a:p>
          <a:p>
            <a:pPr algn="l">
              <a:buFont typeface="Arial" pitchFamily="34" charset="0"/>
              <a:buChar char="•"/>
            </a:pPr>
            <a:r>
              <a:rPr lang="en-US" sz="2000" dirty="0"/>
              <a:t>2.2 CSS3 : CSS3 stands for Cascading Style Sheet level 3, which is the advanced version of CSS. It is used for structuring, styling, and formatting web pages. Several new features have been added to CSS3 and It is supported by all modern web browsers. </a:t>
            </a:r>
          </a:p>
          <a:p>
            <a:pPr algn="l">
              <a:buFont typeface="Arial" pitchFamily="34" charset="0"/>
              <a:buChar char="•"/>
            </a:pPr>
            <a:r>
              <a:rPr lang="en-US" sz="2000" dirty="0"/>
              <a:t>2.3 JAVASCRIPT : JavaScript is a scripting language that enables you to </a:t>
            </a:r>
            <a:r>
              <a:rPr lang="en-US" sz="2000" dirty="0" err="1"/>
              <a:t>create,dynamically</a:t>
            </a:r>
            <a:r>
              <a:rPr lang="en-US" sz="2000" dirty="0"/>
              <a:t> </a:t>
            </a:r>
            <a:r>
              <a:rPr lang="en-US" sz="2000" dirty="0" err="1"/>
              <a:t>updatingcontent</a:t>
            </a:r>
            <a:r>
              <a:rPr lang="en-US" sz="2000" dirty="0"/>
              <a:t>, control multimedia, animate images, and pretty much everything else. </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C1E1D456-10BB-0B0D-2656-3F4DC1FC4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010" y="2315844"/>
            <a:ext cx="9326630" cy="3954215"/>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Autofit/>
          </a:bodyPr>
          <a:lstStyle/>
          <a:p>
            <a:pPr algn="l"/>
            <a:r>
              <a:rPr lang="en-US" sz="2800" dirty="0"/>
              <a:t>Learning During The Project :</a:t>
            </a:r>
          </a:p>
          <a:p>
            <a:pPr algn="l"/>
            <a:endParaRPr lang="en-US" sz="2800" dirty="0"/>
          </a:p>
          <a:p>
            <a:pPr algn="l"/>
            <a:r>
              <a:rPr lang="en-US" sz="2800" dirty="0"/>
              <a:t> 3.1 JAVASCRIPT : JavaScript, often abbreviated to JS, is a programming language that is one of the core technologies of the World Wide Web, alongside HTML and CSS. As of 2022, 98% of websites use JavaScript on the client side for webpage behavior, often incorporating third-party libraries.</a:t>
            </a:r>
          </a:p>
          <a:p>
            <a:pPr algn="l"/>
            <a:r>
              <a:rPr lang="en-US" sz="2800" dirty="0"/>
              <a:t> 3.2 DBMS : A database management system (DBMS) is system software for creating and managing databases. A DBMS makes it possible for end users to create, read, update and delete data in a database. </a:t>
            </a:r>
            <a:endParaRPr lang="en-US" sz="28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3200" dirty="0"/>
              <a:t>Responsive web Design (RWD) is a web development approach that creates dynamic changes to the appearance of a website, depending on the screen size and orientation of the device being used to view it. RWD is one approach to the problem of designing for the multitude of devices available to customers, ranging form tiny phones to huge desktop monitors.</a:t>
            </a:r>
            <a:endParaRPr lang="en-US" sz="32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740</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Campus Placement Cell</vt:lpstr>
      <vt:lpstr>OUTLINE</vt:lpstr>
      <vt:lpstr>Abstract</vt:lpstr>
      <vt:lpstr>Problem Statement</vt:lpstr>
      <vt:lpstr>Proposed Solution</vt:lpstr>
      <vt:lpstr>System Architecture</vt:lpstr>
      <vt:lpstr>System Deployment Approach</vt:lpstr>
      <vt:lpstr>Algorithm &amp;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Mungani Sravani</cp:lastModifiedBy>
  <cp:revision>47</cp:revision>
  <dcterms:created xsi:type="dcterms:W3CDTF">2021-04-26T07:43:48Z</dcterms:created>
  <dcterms:modified xsi:type="dcterms:W3CDTF">2023-06-05T14:34:10Z</dcterms:modified>
</cp:coreProperties>
</file>