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3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5476" y="6525969"/>
            <a:ext cx="562771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/>
              <a:t>Santisteban</a:t>
            </a:r>
            <a:r>
              <a:rPr lang="en-US" sz="1600" dirty="0"/>
              <a:t> et al. </a:t>
            </a:r>
            <a:r>
              <a:rPr lang="it-IT" sz="1600" dirty="0"/>
              <a:t>J. Appl. Cryst. (2001). 34, 289-297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0839" y="303289"/>
                <a:ext cx="9126026" cy="2567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𝑬𝒓𝒇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l-GR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den>
                                  </m:f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𝜶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𝑬𝒓𝒇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l-GR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l-GR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t</a:t>
                </a:r>
                <a:r>
                  <a:rPr lang="en-US" baseline="-25000" dirty="0"/>
                  <a:t>o</a:t>
                </a:r>
                <a:r>
                  <a:rPr lang="en-US" dirty="0"/>
                  <a:t>: edge position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Gaussian broadening (sample and instrumental setup)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Decay constant, characteristic property of the moderator (geometry and temperature).</a:t>
                </a:r>
                <a:endParaRPr lang="en-US" dirty="0"/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A</a:t>
                </a:r>
                <a:r>
                  <a:rPr lang="en-US" baseline="-25000" dirty="0"/>
                  <a:t>1 </a:t>
                </a:r>
                <a:r>
                  <a:rPr lang="en-US" dirty="0"/>
                  <a:t>= Offset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A</a:t>
                </a:r>
                <a:r>
                  <a:rPr lang="en-US" baseline="-25000" dirty="0"/>
                  <a:t>2 </a:t>
                </a:r>
                <a:r>
                  <a:rPr lang="en-US" dirty="0"/>
                  <a:t>= Height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39" y="303289"/>
                <a:ext cx="9126026" cy="2567178"/>
              </a:xfrm>
              <a:prstGeom prst="rect">
                <a:avLst/>
              </a:prstGeom>
              <a:blipFill>
                <a:blip r:embed="rId2"/>
                <a:stretch>
                  <a:fillRect b="-4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79729" y="153745"/>
            <a:ext cx="282178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Simple fitting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5476" y="6525969"/>
            <a:ext cx="562771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/>
              <a:t>Santisteban</a:t>
            </a:r>
            <a:r>
              <a:rPr lang="en-US" sz="1600" dirty="0"/>
              <a:t> et al. </a:t>
            </a:r>
            <a:r>
              <a:rPr lang="it-IT" sz="1600" dirty="0"/>
              <a:t>J. Appl. Cryst. (2001). 34, 289-297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4" y="3656931"/>
                <a:ext cx="9126026" cy="2663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𝑬𝒓𝒇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l-GR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den>
                                  </m:f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𝜶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𝑬𝒓𝒇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l-GR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l-GR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t</a:t>
                </a:r>
                <a:r>
                  <a:rPr lang="en-US" baseline="-25000" dirty="0"/>
                  <a:t>o</a:t>
                </a:r>
                <a:r>
                  <a:rPr lang="en-US" dirty="0"/>
                  <a:t>: edge position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Gaussian broadening (sample and instrumental setup)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Decay constant, characteristic property of the moderator (geometry and temperature).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4" y="3656931"/>
                <a:ext cx="9126026" cy="2663871"/>
              </a:xfrm>
              <a:prstGeom prst="rect">
                <a:avLst/>
              </a:prstGeom>
              <a:blipFill>
                <a:blip r:embed="rId3"/>
                <a:stretch>
                  <a:fillRect b="-4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805696" y="3233018"/>
            <a:ext cx="537395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1732FD"/>
                </a:solidFill>
              </a:rPr>
              <a:t>Linear function of before and after </a:t>
            </a:r>
            <a:r>
              <a:rPr lang="en-US" b="1" dirty="0" err="1">
                <a:solidFill>
                  <a:srgbClr val="1732FD"/>
                </a:solidFill>
              </a:rPr>
              <a:t>bragg</a:t>
            </a:r>
            <a:r>
              <a:rPr lang="en-US" b="1" dirty="0">
                <a:solidFill>
                  <a:srgbClr val="1732FD"/>
                </a:solidFill>
              </a:rPr>
              <a:t>-edge</a:t>
            </a:r>
          </a:p>
        </p:txBody>
      </p:sp>
    </p:spTree>
    <p:extLst>
      <p:ext uri="{BB962C8B-B14F-4D97-AF65-F5344CB8AC3E}">
        <p14:creationId xmlns:p14="http://schemas.microsoft.com/office/powerpoint/2010/main" val="338925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2381" y="3381138"/>
                <a:ext cx="10792047" cy="2833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Estimation of A1 to A6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Linear fit on the lines before/after </a:t>
                </a:r>
                <a:r>
                  <a:rPr lang="en-US" sz="2400" dirty="0" err="1"/>
                  <a:t>bragg</a:t>
                </a:r>
                <a:r>
                  <a:rPr lang="en-US" sz="2400" dirty="0"/>
                  <a:t> edge</a:t>
                </a:r>
                <a:r>
                  <a:rPr lang="en-US" sz="2400" dirty="0">
                    <a:sym typeface="Wingdings" panose="05000000000000000000" pitchFamily="2" charset="2"/>
                  </a:rPr>
                  <a:t> slope </a:t>
                </a:r>
                <a:r>
                  <a:rPr lang="en-US" sz="2400" dirty="0"/>
                  <a:t>of first line;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A2</a:t>
                </a:r>
                <a:r>
                  <a:rPr lang="en-US" sz="2400" dirty="0"/>
                  <a:t>, second;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A5</a:t>
                </a:r>
                <a:r>
                  <a:rPr lang="en-US" sz="2400" dirty="0"/>
                  <a:t>. 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A6</a:t>
                </a:r>
                <a:r>
                  <a:rPr lang="en-US" sz="2400" dirty="0"/>
                  <a:t> can be approximately estimated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−(2∗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X=rough position of edge, I=edge intensity. 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400" dirty="0"/>
                  <a:t> can be estimated by intercept of the first or send line from linear fit or Intercept+A2*A6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1" y="3381138"/>
                <a:ext cx="10792047" cy="2833148"/>
              </a:xfrm>
              <a:prstGeom prst="rect">
                <a:avLst/>
              </a:prstGeom>
              <a:blipFill>
                <a:blip r:embed="rId2"/>
                <a:stretch>
                  <a:fillRect l="-904" t="-1724" b="-4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2381" y="458703"/>
                <a:ext cx="1091963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Fitting algorithm 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A1 and A6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A2 and A5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d,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smtClean="0"/>
                  <a:t>alpha</a:t>
                </a:r>
                <a:endParaRPr lang="en-US" sz="2400" dirty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A1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A2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A5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A6</a:t>
                </a:r>
                <a:endParaRPr lang="en-US" sz="2400" dirty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d,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dirty="0"/>
                  <a:t>, alpha </a:t>
                </a:r>
                <a:endParaRPr lang="en-US" sz="2400" dirty="0" smtClean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all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1" y="458703"/>
                <a:ext cx="10919638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893" t="-1822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6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376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Gian</dc:creator>
  <cp:lastModifiedBy>Bidochon 37763</cp:lastModifiedBy>
  <cp:revision>6</cp:revision>
  <dcterms:created xsi:type="dcterms:W3CDTF">2016-11-07T21:17:39Z</dcterms:created>
  <dcterms:modified xsi:type="dcterms:W3CDTF">2017-03-20T14:50:38Z</dcterms:modified>
</cp:coreProperties>
</file>