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V, Indu" userId="db4eecd1-752f-4658-84f1-f28cca5d4346" providerId="ADAL" clId="{F4D51EF4-C6FB-4B7D-9AE2-732848D7BF88}"/>
    <pc:docChg chg="modSld">
      <pc:chgData name="K V, Indu" userId="db4eecd1-752f-4658-84f1-f28cca5d4346" providerId="ADAL" clId="{F4D51EF4-C6FB-4B7D-9AE2-732848D7BF88}" dt="2023-01-03T10:49:55.461" v="26"/>
      <pc:docMkLst>
        <pc:docMk/>
      </pc:docMkLst>
      <pc:sldChg chg="modSp mod">
        <pc:chgData name="K V, Indu" userId="db4eecd1-752f-4658-84f1-f28cca5d4346" providerId="ADAL" clId="{F4D51EF4-C6FB-4B7D-9AE2-732848D7BF88}" dt="2023-01-03T10:49:55.461" v="26"/>
        <pc:sldMkLst>
          <pc:docMk/>
          <pc:sldMk cId="0" sldId="256"/>
        </pc:sldMkLst>
        <pc:spChg chg="mod">
          <ac:chgData name="K V, Indu" userId="db4eecd1-752f-4658-84f1-f28cca5d4346" providerId="ADAL" clId="{F4D51EF4-C6FB-4B7D-9AE2-732848D7BF88}" dt="2023-01-03T10:48:33.745" v="2" actId="20577"/>
          <ac:spMkLst>
            <pc:docMk/>
            <pc:sldMk cId="0" sldId="256"/>
            <ac:spMk id="19" creationId="{00000000-0000-0000-0000-000000000000}"/>
          </ac:spMkLst>
        </pc:spChg>
        <pc:spChg chg="mod">
          <ac:chgData name="K V, Indu" userId="db4eecd1-752f-4658-84f1-f28cca5d4346" providerId="ADAL" clId="{F4D51EF4-C6FB-4B7D-9AE2-732848D7BF88}" dt="2023-01-03T10:49:55.461" v="26"/>
          <ac:spMkLst>
            <pc:docMk/>
            <pc:sldMk cId="0" sldId="256"/>
            <ac:spMk id="2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3" y="3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7" y="2022729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383535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510027"/>
              <a:ext cx="446532" cy="4465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25110" y="2634302"/>
            <a:ext cx="3751835" cy="522579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Achivement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lang="en-IN" sz="1000" b="1" spc="-5" dirty="0">
                <a:latin typeface="Verdana"/>
                <a:cs typeface="Verdana"/>
              </a:rPr>
              <a:t>Suicide Prediction model using Deep Learning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5110" y="3266695"/>
            <a:ext cx="3892550" cy="6966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lang="en-IN" sz="1000" dirty="0">
                <a:latin typeface="Verdana"/>
                <a:cs typeface="Verdana"/>
              </a:rPr>
              <a:t>A deep learning based method, which classifies tweets into suicide positive and negative. The project is based on analysing the twitter dataset and detecting the suicidal tendencies in tweets.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5110" y="4109974"/>
            <a:ext cx="37092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000" b="1" spc="-5" dirty="0">
                <a:latin typeface="Verdana"/>
                <a:cs typeface="Verdana"/>
              </a:rPr>
              <a:t>RDBMS Mini Project on Broad-Band Billing system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5110" y="4389780"/>
            <a:ext cx="3913504" cy="34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IN" sz="1000" spc="-5" dirty="0">
                <a:latin typeface="Verdana"/>
                <a:cs typeface="Verdana"/>
              </a:rPr>
              <a:t>Designed and implemented database, reports for subscription  plans, billing, transaction details etc</a:t>
            </a:r>
            <a:r>
              <a:rPr sz="1000" spc="-5" dirty="0">
                <a:latin typeface="Verdana"/>
                <a:cs typeface="Verdana"/>
              </a:rPr>
              <a:t>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6179" y="684657"/>
            <a:ext cx="2411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4872" y="1321630"/>
            <a:ext cx="2624328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lang="en-IN" sz="1100" b="1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spc="60" dirty="0">
                <a:solidFill>
                  <a:srgbClr val="FFFFFF"/>
                </a:solidFill>
                <a:latin typeface="Verdana"/>
                <a:cs typeface="Verdana"/>
              </a:rPr>
              <a:t>Bangalore</a:t>
            </a:r>
            <a:endParaRPr sz="1650" baseline="30303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36784" y="1567392"/>
            <a:ext cx="212788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dirty="0">
                <a:solidFill>
                  <a:schemeClr val="tx2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indu.k-v@capgemini.com</a:t>
            </a:r>
            <a:endParaRPr sz="1100" dirty="0">
              <a:solidFill>
                <a:schemeClr val="tx2">
                  <a:lumMod val="20000"/>
                  <a:lumOff val="80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4872" y="1718545"/>
            <a:ext cx="2207260" cy="2673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lang="en-IN"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650" spc="270" baseline="-25252" dirty="0">
                <a:solidFill>
                  <a:srgbClr val="FFFFFF"/>
                </a:solidFill>
                <a:latin typeface="Verdana"/>
                <a:cs typeface="Verdana"/>
              </a:rPr>
              <a:t>8136943170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824" y="2648336"/>
            <a:ext cx="4007485" cy="331975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 MT"/>
              <a:buChar char="•"/>
              <a:tabLst>
                <a:tab pos="185420" algn="l"/>
              </a:tabLst>
            </a:pPr>
            <a:endParaRPr lang="en-IN" sz="1100" dirty="0">
              <a:latin typeface="Verdana"/>
              <a:cs typeface="Verdana"/>
            </a:endParaRP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IN" sz="1100" dirty="0">
                <a:latin typeface="Verdana"/>
                <a:cs typeface="Verdana"/>
              </a:rPr>
              <a:t>Innovative and enthusiastic learner with a passion for critical thinking and problem solving.</a:t>
            </a:r>
            <a:endParaRPr sz="1100" dirty="0">
              <a:latin typeface="Verdana"/>
              <a:cs typeface="Verdana"/>
            </a:endParaRPr>
          </a:p>
          <a:p>
            <a:pPr marL="184785" marR="186690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IN" sz="1100" spc="-5" dirty="0">
                <a:latin typeface="Verdana"/>
                <a:cs typeface="Verdana"/>
              </a:rPr>
              <a:t>Quick leaner with SQL/PLSQL knowledge . Working hard to expand and utilize skills and knowledge.</a:t>
            </a:r>
            <a:endParaRPr sz="1100" dirty="0">
              <a:latin typeface="Verdana"/>
              <a:cs typeface="Verdana"/>
            </a:endParaRPr>
          </a:p>
          <a:p>
            <a:pPr marL="184785" marR="118745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IN" sz="1100" dirty="0">
                <a:latin typeface="Verdana"/>
                <a:cs typeface="Verdana"/>
              </a:rPr>
              <a:t>Flexible to work in any environment as required and an excellent team player with good communication skill.</a:t>
            </a:r>
          </a:p>
          <a:p>
            <a:pPr marL="184785" marR="118745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IN" sz="1100" dirty="0">
                <a:latin typeface="Verdana"/>
                <a:cs typeface="Verdana"/>
              </a:rPr>
              <a:t>Inquisitiveness and urge to learn more and new skills.</a:t>
            </a:r>
          </a:p>
          <a:p>
            <a:pPr marL="12065" marR="118745">
              <a:lnSpc>
                <a:spcPct val="113599"/>
              </a:lnSpc>
              <a:spcBef>
                <a:spcPts val="1010"/>
              </a:spcBef>
              <a:tabLst>
                <a:tab pos="185420" algn="l"/>
              </a:tabLst>
            </a:pPr>
            <a:endParaRPr lang="en-IN" sz="1100" dirty="0">
              <a:latin typeface="Verdana"/>
              <a:cs typeface="Verdana"/>
            </a:endParaRPr>
          </a:p>
          <a:p>
            <a:pPr marL="184785" marR="118745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endParaRPr sz="11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9824" y="5385053"/>
            <a:ext cx="3927475" cy="186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3599"/>
              </a:lnSpc>
              <a:spcBef>
                <a:spcPts val="100"/>
              </a:spcBef>
              <a:tabLst>
                <a:tab pos="185420" algn="l"/>
              </a:tabLst>
            </a:pPr>
            <a:endParaRPr sz="11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85806" y="351866"/>
            <a:ext cx="3034793" cy="2045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sz="1000" spc="-5" dirty="0">
                <a:latin typeface="Verdana"/>
                <a:cs typeface="Verdana"/>
              </a:rPr>
              <a:t>Bachelor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Technology </a:t>
            </a:r>
            <a:r>
              <a:rPr sz="1000" dirty="0">
                <a:latin typeface="Verdana"/>
                <a:cs typeface="Verdana"/>
              </a:rPr>
              <a:t> </a:t>
            </a:r>
            <a:endParaRPr lang="en-IN" sz="1000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sz="1000" spc="-5" dirty="0">
                <a:latin typeface="Verdana"/>
                <a:cs typeface="Verdana"/>
              </a:rPr>
              <a:t>Computer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Science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2017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–</a:t>
            </a:r>
            <a:r>
              <a:rPr sz="1000" spc="-5" dirty="0">
                <a:latin typeface="Verdana"/>
                <a:cs typeface="Verdana"/>
              </a:rPr>
              <a:t>2021</a:t>
            </a:r>
            <a:endParaRPr lang="en-IN" sz="1000" spc="-5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lang="en-IN" sz="1000" spc="-5" dirty="0">
                <a:latin typeface="Verdana"/>
                <a:cs typeface="Verdana"/>
              </a:rPr>
              <a:t>PHP, JavaScript, CSS, HTML fundamentals course certifications from </a:t>
            </a:r>
            <a:r>
              <a:rPr lang="en-IN" sz="1000" spc="-5" dirty="0" err="1">
                <a:latin typeface="Verdana"/>
                <a:cs typeface="Verdana"/>
              </a:rPr>
              <a:t>Sololearn</a:t>
            </a:r>
            <a:r>
              <a:rPr lang="en-IN" sz="1000" spc="-5" dirty="0">
                <a:latin typeface="Verdana"/>
                <a:cs typeface="Verdana"/>
              </a:rPr>
              <a:t>.</a:t>
            </a: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lang="en-IN" sz="1000" spc="-5" dirty="0">
                <a:latin typeface="Verdana"/>
                <a:cs typeface="Verdana"/>
              </a:rPr>
              <a:t>Completed Architecting with Google Computer Engine Specialization in Coursera.</a:t>
            </a: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endParaRPr lang="en-IN" sz="1000" spc="-5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endParaRPr lang="en-IN" sz="1000" spc="-5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17520" y="1980005"/>
            <a:ext cx="1663700" cy="1151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endParaRPr lang="en-IN" sz="1200" b="1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dirty="0">
                <a:latin typeface="Verdana"/>
                <a:cs typeface="Verdana"/>
              </a:rPr>
              <a:t>C++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dirty="0">
                <a:latin typeface="Verdana"/>
                <a:cs typeface="Verdana"/>
              </a:rPr>
              <a:t>Python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dirty="0">
                <a:latin typeface="Verdana"/>
                <a:cs typeface="Verdana"/>
              </a:rPr>
              <a:t>JavaScript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endParaRPr lang="en-IN" sz="1000" dirty="0">
              <a:latin typeface="Verdana"/>
              <a:cs typeface="Verdana"/>
            </a:endParaRP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80670" y="2888910"/>
            <a:ext cx="1900555" cy="696922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Backend</a:t>
            </a:r>
            <a:endParaRPr sz="1000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</a:pPr>
            <a:r>
              <a:rPr lang="en-IN" sz="1000" spc="-5" dirty="0">
                <a:latin typeface="Verdana"/>
                <a:cs typeface="Verdana"/>
              </a:rPr>
              <a:t>Oracle</a:t>
            </a:r>
          </a:p>
          <a:p>
            <a:pPr marL="12700" marR="5080">
              <a:lnSpc>
                <a:spcPct val="113999"/>
              </a:lnSpc>
            </a:pPr>
            <a:r>
              <a:rPr lang="en-IN" sz="1000" spc="-5" dirty="0">
                <a:latin typeface="Verdana"/>
                <a:cs typeface="Verdana"/>
              </a:rPr>
              <a:t>MongoDB</a:t>
            </a:r>
          </a:p>
          <a:p>
            <a:pPr marL="12700" marR="5080">
              <a:lnSpc>
                <a:spcPct val="113999"/>
              </a:lnSpc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02754" y="3499640"/>
            <a:ext cx="190055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SQL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 </a:t>
            </a:r>
            <a:r>
              <a:rPr lang="en-IN" sz="1000" spc="-5" dirty="0">
                <a:latin typeface="Verdana"/>
                <a:cs typeface="Verdana"/>
              </a:rPr>
              <a:t>Oracle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No SQL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MongoDB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85807" y="4164272"/>
            <a:ext cx="1396365" cy="71827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Web</a:t>
            </a:r>
            <a:r>
              <a:rPr sz="1000" b="1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Technologies</a:t>
            </a:r>
            <a:endParaRPr sz="1000" dirty="0">
              <a:latin typeface="Verdana"/>
              <a:cs typeface="Verdana"/>
            </a:endParaRPr>
          </a:p>
          <a:p>
            <a:pPr marL="12700" marR="946150">
              <a:lnSpc>
                <a:spcPct val="113999"/>
              </a:lnSpc>
            </a:pPr>
            <a:r>
              <a:rPr sz="1000" spc="-10" dirty="0">
                <a:latin typeface="Verdana"/>
                <a:cs typeface="Verdana"/>
              </a:rPr>
              <a:t>HTML</a:t>
            </a:r>
            <a:r>
              <a:rPr sz="1000" spc="-5" dirty="0">
                <a:latin typeface="Verdana"/>
                <a:cs typeface="Verdana"/>
              </a:rPr>
              <a:t>5  CSS3 </a:t>
            </a:r>
            <a:r>
              <a:rPr sz="1000" dirty="0">
                <a:latin typeface="Verdana"/>
                <a:cs typeface="Verdana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5" dirty="0" err="1">
                <a:latin typeface="Verdana"/>
                <a:cs typeface="Verdana"/>
              </a:rPr>
              <a:t>Javascript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02754" y="5054204"/>
            <a:ext cx="1053593" cy="534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dd</a:t>
            </a: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O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ns  </a:t>
            </a:r>
            <a:r>
              <a:rPr sz="1000" dirty="0" err="1">
                <a:latin typeface="Verdana"/>
                <a:cs typeface="Verdana"/>
              </a:rPr>
              <a:t>Github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 </a:t>
            </a:r>
            <a:endParaRPr lang="en-IN" sz="1000" spc="-5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IN" sz="1000" spc="-5" dirty="0">
                <a:latin typeface="Verdana"/>
                <a:cs typeface="Verdana"/>
              </a:rPr>
              <a:t>Visual Studio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17520" y="5714444"/>
            <a:ext cx="2026285" cy="906017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Verdana"/>
                <a:cs typeface="Verdana"/>
              </a:rPr>
              <a:t>Excellent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Verdana"/>
                <a:cs typeface="Verdana"/>
              </a:rPr>
              <a:t>Team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Player</a:t>
            </a:r>
            <a:endParaRPr lang="en-IN" sz="1000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IN" sz="1000" spc="-5" dirty="0">
                <a:latin typeface="Verdana"/>
                <a:cs typeface="Verdana"/>
              </a:rPr>
              <a:t>Open to new ideas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56179" y="243916"/>
            <a:ext cx="230505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Indu K V </a:t>
            </a:r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3062732" y="2046554"/>
            <a:ext cx="2108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A7A6E57-9333-464B-8BD4-ACD407D7264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" t="3086" r="5833" b="4158"/>
          <a:stretch/>
        </p:blipFill>
        <p:spPr>
          <a:xfrm>
            <a:off x="741468" y="393367"/>
            <a:ext cx="1088841" cy="15076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241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Verdana</vt:lpstr>
      <vt:lpstr>Office Theme</vt:lpstr>
      <vt:lpstr>Indu K V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K V, Indu</cp:lastModifiedBy>
  <cp:revision>4</cp:revision>
  <dcterms:created xsi:type="dcterms:W3CDTF">2023-01-03T09:04:33Z</dcterms:created>
  <dcterms:modified xsi:type="dcterms:W3CDTF">2023-01-03T10:57:19Z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2023-01-03T00:00:00Z</vt:filetime>
  </property>
</Properties>
</file>