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7559675" cy="106918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iCXsv8Ddwx/w037b+OV+j/o657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A6237C5-2ABB-416B-B778-1B4646656512}">
  <a:tblStyle styleId="{4A6237C5-2ABB-416B-B778-1B464665651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SemiBold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2"/>
          <p:cNvSpPr txBox="1"/>
          <p:nvPr>
            <p:ph type="title"/>
          </p:nvPr>
        </p:nvSpPr>
        <p:spPr>
          <a:xfrm>
            <a:off x="777960" y="131040"/>
            <a:ext cx="1063584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2"/>
          <p:cNvSpPr txBox="1"/>
          <p:nvPr>
            <p:ph idx="1" type="body"/>
          </p:nvPr>
        </p:nvSpPr>
        <p:spPr>
          <a:xfrm>
            <a:off x="342720" y="1047600"/>
            <a:ext cx="11505960" cy="2144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68280" y="6722280"/>
            <a:ext cx="162576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3733"/>
              </a:lnSpc>
              <a:spcBef>
                <a:spcPts val="0"/>
              </a:spcBef>
              <a:spcAft>
                <a:spcPts val="0"/>
              </a:spcAft>
              <a:buClr>
                <a:srgbClr val="D4AF37"/>
              </a:buClr>
              <a:buSzPts val="1500"/>
              <a:buFont typeface="Montserrat SemiBold"/>
              <a:buNone/>
              <a:defRPr b="1" i="0" sz="150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2"/>
          <p:cNvSpPr txBox="1"/>
          <p:nvPr>
            <p:ph idx="10" type="dt"/>
          </p:nvPr>
        </p:nvSpPr>
        <p:spPr>
          <a:xfrm>
            <a:off x="9453960" y="6774840"/>
            <a:ext cx="2445840" cy="2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793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/>
          <p:nvPr/>
        </p:nvSpPr>
        <p:spPr>
          <a:xfrm>
            <a:off x="0" y="762120"/>
            <a:ext cx="12191760" cy="8295840"/>
          </a:xfrm>
          <a:custGeom>
            <a:rect b="b" l="l" r="r" t="t"/>
            <a:pathLst>
              <a:path extrusionOk="0" h="8296275" w="12192000">
                <a:moveTo>
                  <a:pt x="0" y="8296274"/>
                </a:moveTo>
                <a:lnTo>
                  <a:pt x="12191999" y="8296274"/>
                </a:lnTo>
                <a:lnTo>
                  <a:pt x="12191999" y="0"/>
                </a:lnTo>
                <a:lnTo>
                  <a:pt x="0" y="0"/>
                </a:lnTo>
                <a:lnTo>
                  <a:pt x="0" y="8296274"/>
                </a:lnTo>
                <a:close/>
              </a:path>
            </a:pathLst>
          </a:custGeom>
          <a:solidFill>
            <a:srgbClr val="0C23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380880" y="2762280"/>
            <a:ext cx="11429640" cy="9000"/>
          </a:xfrm>
          <a:custGeom>
            <a:rect b="b" l="l" r="r" t="t"/>
            <a:pathLst>
              <a:path extrusionOk="0" h="9525" w="11430000">
                <a:moveTo>
                  <a:pt x="11430000" y="0"/>
                </a:moveTo>
                <a:lnTo>
                  <a:pt x="8420100" y="0"/>
                </a:lnTo>
                <a:lnTo>
                  <a:pt x="5600700" y="0"/>
                </a:lnTo>
                <a:lnTo>
                  <a:pt x="2085975" y="0"/>
                </a:lnTo>
                <a:lnTo>
                  <a:pt x="0" y="0"/>
                </a:lnTo>
                <a:lnTo>
                  <a:pt x="0" y="9525"/>
                </a:lnTo>
                <a:lnTo>
                  <a:pt x="2085975" y="9525"/>
                </a:lnTo>
                <a:lnTo>
                  <a:pt x="5600700" y="9525"/>
                </a:lnTo>
                <a:lnTo>
                  <a:pt x="8420100" y="9525"/>
                </a:lnTo>
                <a:lnTo>
                  <a:pt x="11430000" y="95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3"/>
          <p:cNvSpPr txBox="1"/>
          <p:nvPr>
            <p:ph type="title"/>
          </p:nvPr>
        </p:nvSpPr>
        <p:spPr>
          <a:xfrm>
            <a:off x="777960" y="131040"/>
            <a:ext cx="1063584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" name="Google Shape;16;p13"/>
          <p:cNvSpPr txBox="1"/>
          <p:nvPr>
            <p:ph idx="1" type="body"/>
          </p:nvPr>
        </p:nvSpPr>
        <p:spPr>
          <a:xfrm>
            <a:off x="609480" y="1577520"/>
            <a:ext cx="530316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13"/>
          <p:cNvSpPr txBox="1"/>
          <p:nvPr>
            <p:ph idx="2" type="body"/>
          </p:nvPr>
        </p:nvSpPr>
        <p:spPr>
          <a:xfrm>
            <a:off x="6278760" y="1577520"/>
            <a:ext cx="5303160" cy="23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13"/>
          <p:cNvSpPr txBox="1"/>
          <p:nvPr>
            <p:ph idx="11" type="ftr"/>
          </p:nvPr>
        </p:nvSpPr>
        <p:spPr>
          <a:xfrm>
            <a:off x="368280" y="6722280"/>
            <a:ext cx="162576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3733"/>
              </a:lnSpc>
              <a:spcBef>
                <a:spcPts val="0"/>
              </a:spcBef>
              <a:spcAft>
                <a:spcPts val="0"/>
              </a:spcAft>
              <a:buClr>
                <a:srgbClr val="D4AF37"/>
              </a:buClr>
              <a:buSzPts val="1500"/>
              <a:buFont typeface="Montserrat SemiBold"/>
              <a:buNone/>
              <a:defRPr b="1" i="0" sz="150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9453960" y="6774840"/>
            <a:ext cx="2445840" cy="2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793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914400" y="2126160"/>
            <a:ext cx="10362960" cy="50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368280" y="6722280"/>
            <a:ext cx="162576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3733"/>
              </a:lnSpc>
              <a:spcBef>
                <a:spcPts val="0"/>
              </a:spcBef>
              <a:spcAft>
                <a:spcPts val="0"/>
              </a:spcAft>
              <a:buClr>
                <a:srgbClr val="D4AF37"/>
              </a:buClr>
              <a:buSzPts val="1500"/>
              <a:buFont typeface="Montserrat SemiBold"/>
              <a:buNone/>
              <a:defRPr b="1" i="0" sz="150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9453960" y="6774840"/>
            <a:ext cx="2445840" cy="2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793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5"/>
          <p:cNvSpPr txBox="1"/>
          <p:nvPr>
            <p:ph type="title"/>
          </p:nvPr>
        </p:nvSpPr>
        <p:spPr>
          <a:xfrm>
            <a:off x="777960" y="131040"/>
            <a:ext cx="10635840" cy="5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368280" y="6722280"/>
            <a:ext cx="162576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3733"/>
              </a:lnSpc>
              <a:spcBef>
                <a:spcPts val="0"/>
              </a:spcBef>
              <a:spcAft>
                <a:spcPts val="0"/>
              </a:spcAft>
              <a:buClr>
                <a:srgbClr val="D4AF37"/>
              </a:buClr>
              <a:buSzPts val="1500"/>
              <a:buFont typeface="Montserrat SemiBold"/>
              <a:buNone/>
              <a:defRPr b="1" i="0" sz="150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15"/>
          <p:cNvSpPr txBox="1"/>
          <p:nvPr>
            <p:ph idx="10" type="dt"/>
          </p:nvPr>
        </p:nvSpPr>
        <p:spPr>
          <a:xfrm>
            <a:off x="9453960" y="6774840"/>
            <a:ext cx="2445840" cy="2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793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368280" y="6722280"/>
            <a:ext cx="162576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3733"/>
              </a:lnSpc>
              <a:spcBef>
                <a:spcPts val="0"/>
              </a:spcBef>
              <a:spcAft>
                <a:spcPts val="0"/>
              </a:spcAft>
              <a:buClr>
                <a:srgbClr val="D4AF37"/>
              </a:buClr>
              <a:buSzPts val="1500"/>
              <a:buFont typeface="Montserrat SemiBold"/>
              <a:buNone/>
              <a:defRPr b="1" i="0" sz="150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9453960" y="6774840"/>
            <a:ext cx="2445840" cy="260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793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778240" y="6378120"/>
            <a:ext cx="2803680" cy="3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Relationship Id="rId5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/>
          <p:nvPr/>
        </p:nvSpPr>
        <p:spPr>
          <a:xfrm>
            <a:off x="178" y="175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C23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1260000" y="3491750"/>
            <a:ext cx="10224000" cy="7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4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PROJETO LIXADEIRAS ARTESANAIS</a:t>
            </a:r>
            <a:endParaRPr b="0" i="0" sz="4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3381474" y="4446000"/>
            <a:ext cx="59787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7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300" u="none" cap="none" strike="noStrike">
                <a:solidFill>
                  <a:srgbClr val="D4AF37"/>
                </a:solidFill>
                <a:latin typeface="Montserrat"/>
                <a:ea typeface="Montserrat"/>
                <a:cs typeface="Montserrat"/>
                <a:sym typeface="Montserrat"/>
              </a:rPr>
              <a:t>Produção, Divulgação e Comercialização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3261600" y="5188680"/>
            <a:ext cx="4838400" cy="571320"/>
          </a:xfrm>
          <a:custGeom>
            <a:rect b="b" l="l" r="r" t="t"/>
            <a:pathLst>
              <a:path extrusionOk="0" h="571500" w="4838700">
                <a:moveTo>
                  <a:pt x="4767502" y="571499"/>
                </a:moveTo>
                <a:lnTo>
                  <a:pt x="71196" y="571499"/>
                </a:lnTo>
                <a:lnTo>
                  <a:pt x="66241" y="571011"/>
                </a:lnTo>
                <a:lnTo>
                  <a:pt x="29705" y="555877"/>
                </a:lnTo>
                <a:lnTo>
                  <a:pt x="3885" y="519837"/>
                </a:lnTo>
                <a:lnTo>
                  <a:pt x="0" y="500303"/>
                </a:lnTo>
                <a:lnTo>
                  <a:pt x="0" y="4952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4767502" y="0"/>
                </a:lnTo>
                <a:lnTo>
                  <a:pt x="4808993" y="15621"/>
                </a:lnTo>
                <a:lnTo>
                  <a:pt x="4834813" y="51660"/>
                </a:lnTo>
                <a:lnTo>
                  <a:pt x="4838699" y="71196"/>
                </a:lnTo>
                <a:lnTo>
                  <a:pt x="4838699" y="500303"/>
                </a:lnTo>
                <a:lnTo>
                  <a:pt x="4823076" y="541793"/>
                </a:lnTo>
                <a:lnTo>
                  <a:pt x="4787037" y="567612"/>
                </a:lnTo>
                <a:lnTo>
                  <a:pt x="4772457" y="571011"/>
                </a:lnTo>
                <a:lnTo>
                  <a:pt x="4767502" y="571499"/>
                </a:lnTo>
                <a:close/>
              </a:path>
            </a:pathLst>
          </a:custGeom>
          <a:solidFill>
            <a:srgbClr val="1F2937">
              <a:alpha val="2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3706753" y="5636025"/>
            <a:ext cx="5129100" cy="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Análise Completa de Custos e Estratégias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"/>
          <p:cNvGrpSpPr/>
          <p:nvPr/>
        </p:nvGrpSpPr>
        <p:grpSpPr>
          <a:xfrm>
            <a:off x="0" y="476280"/>
            <a:ext cx="1586160" cy="1650240"/>
            <a:chOff x="0" y="476280"/>
            <a:chExt cx="1586160" cy="1650240"/>
          </a:xfrm>
        </p:grpSpPr>
        <p:sp>
          <p:nvSpPr>
            <p:cNvPr id="45" name="Google Shape;45;p1"/>
            <p:cNvSpPr/>
            <p:nvPr/>
          </p:nvSpPr>
          <p:spPr>
            <a:xfrm>
              <a:off x="509040" y="476280"/>
              <a:ext cx="1077120" cy="1141200"/>
            </a:xfrm>
            <a:custGeom>
              <a:rect b="b" l="l" r="r" t="t"/>
              <a:pathLst>
                <a:path extrusionOk="0" h="1141730" w="1077595">
                  <a:moveTo>
                    <a:pt x="800368" y="231140"/>
                  </a:moveTo>
                  <a:lnTo>
                    <a:pt x="277088" y="231140"/>
                  </a:lnTo>
                  <a:lnTo>
                    <a:pt x="300096" y="214630"/>
                  </a:lnTo>
                  <a:lnTo>
                    <a:pt x="324193" y="199390"/>
                  </a:lnTo>
                  <a:lnTo>
                    <a:pt x="349293" y="186690"/>
                  </a:lnTo>
                  <a:lnTo>
                    <a:pt x="375315" y="173990"/>
                  </a:lnTo>
                  <a:lnTo>
                    <a:pt x="403220" y="46990"/>
                  </a:lnTo>
                  <a:lnTo>
                    <a:pt x="429465" y="12700"/>
                  </a:lnTo>
                  <a:lnTo>
                    <a:pt x="467120" y="3810"/>
                  </a:lnTo>
                  <a:lnTo>
                    <a:pt x="514580" y="0"/>
                  </a:lnTo>
                  <a:lnTo>
                    <a:pt x="562877" y="0"/>
                  </a:lnTo>
                  <a:lnTo>
                    <a:pt x="610337" y="3810"/>
                  </a:lnTo>
                  <a:lnTo>
                    <a:pt x="647991" y="11430"/>
                  </a:lnTo>
                  <a:lnTo>
                    <a:pt x="674236" y="46990"/>
                  </a:lnTo>
                  <a:lnTo>
                    <a:pt x="702142" y="173990"/>
                  </a:lnTo>
                  <a:lnTo>
                    <a:pt x="728163" y="186690"/>
                  </a:lnTo>
                  <a:lnTo>
                    <a:pt x="753264" y="199390"/>
                  </a:lnTo>
                  <a:lnTo>
                    <a:pt x="777360" y="214630"/>
                  </a:lnTo>
                  <a:lnTo>
                    <a:pt x="800368" y="231140"/>
                  </a:lnTo>
                  <a:close/>
                </a:path>
                <a:path extrusionOk="0" h="1141730" w="1077595">
                  <a:moveTo>
                    <a:pt x="137761" y="952500"/>
                  </a:moveTo>
                  <a:lnTo>
                    <a:pt x="98048" y="934720"/>
                  </a:lnTo>
                  <a:lnTo>
                    <a:pt x="72124" y="901700"/>
                  </a:lnTo>
                  <a:lnTo>
                    <a:pt x="48712" y="864870"/>
                  </a:lnTo>
                  <a:lnTo>
                    <a:pt x="19160" y="810260"/>
                  </a:lnTo>
                  <a:lnTo>
                    <a:pt x="2947" y="770890"/>
                  </a:lnTo>
                  <a:lnTo>
                    <a:pt x="0" y="755650"/>
                  </a:lnTo>
                  <a:lnTo>
                    <a:pt x="1635" y="741680"/>
                  </a:lnTo>
                  <a:lnTo>
                    <a:pt x="7499" y="727710"/>
                  </a:lnTo>
                  <a:lnTo>
                    <a:pt x="17234" y="716280"/>
                  </a:lnTo>
                  <a:lnTo>
                    <a:pt x="113898" y="627380"/>
                  </a:lnTo>
                  <a:lnTo>
                    <a:pt x="112269" y="613410"/>
                  </a:lnTo>
                  <a:lnTo>
                    <a:pt x="111080" y="599440"/>
                  </a:lnTo>
                  <a:lnTo>
                    <a:pt x="110351" y="585470"/>
                  </a:lnTo>
                  <a:lnTo>
                    <a:pt x="110103" y="571500"/>
                  </a:lnTo>
                  <a:lnTo>
                    <a:pt x="110248" y="562610"/>
                  </a:lnTo>
                  <a:lnTo>
                    <a:pt x="110351" y="556260"/>
                  </a:lnTo>
                  <a:lnTo>
                    <a:pt x="111080" y="542290"/>
                  </a:lnTo>
                  <a:lnTo>
                    <a:pt x="112269" y="528320"/>
                  </a:lnTo>
                  <a:lnTo>
                    <a:pt x="113898" y="514350"/>
                  </a:lnTo>
                  <a:lnTo>
                    <a:pt x="17234" y="426720"/>
                  </a:lnTo>
                  <a:lnTo>
                    <a:pt x="7499" y="414020"/>
                  </a:lnTo>
                  <a:lnTo>
                    <a:pt x="1635" y="401320"/>
                  </a:lnTo>
                  <a:lnTo>
                    <a:pt x="0" y="386080"/>
                  </a:lnTo>
                  <a:lnTo>
                    <a:pt x="2947" y="370840"/>
                  </a:lnTo>
                  <a:lnTo>
                    <a:pt x="19160" y="332740"/>
                  </a:lnTo>
                  <a:lnTo>
                    <a:pt x="38219" y="294640"/>
                  </a:lnTo>
                  <a:lnTo>
                    <a:pt x="60094" y="259080"/>
                  </a:lnTo>
                  <a:lnTo>
                    <a:pt x="84783" y="223520"/>
                  </a:lnTo>
                  <a:lnTo>
                    <a:pt x="122968" y="190500"/>
                  </a:lnTo>
                  <a:lnTo>
                    <a:pt x="137761" y="189230"/>
                  </a:lnTo>
                  <a:lnTo>
                    <a:pt x="152743" y="191770"/>
                  </a:lnTo>
                  <a:lnTo>
                    <a:pt x="277088" y="231140"/>
                  </a:lnTo>
                  <a:lnTo>
                    <a:pt x="998516" y="231140"/>
                  </a:lnTo>
                  <a:lnTo>
                    <a:pt x="1028745" y="276860"/>
                  </a:lnTo>
                  <a:lnTo>
                    <a:pt x="1058297" y="331470"/>
                  </a:lnTo>
                  <a:lnTo>
                    <a:pt x="1074510" y="370840"/>
                  </a:lnTo>
                  <a:lnTo>
                    <a:pt x="1074286" y="370840"/>
                  </a:lnTo>
                  <a:lnTo>
                    <a:pt x="1077234" y="386080"/>
                  </a:lnTo>
                  <a:lnTo>
                    <a:pt x="1076552" y="392430"/>
                  </a:lnTo>
                  <a:lnTo>
                    <a:pt x="529954" y="392430"/>
                  </a:lnTo>
                  <a:lnTo>
                    <a:pt x="521223" y="393700"/>
                  </a:lnTo>
                  <a:lnTo>
                    <a:pt x="512533" y="393700"/>
                  </a:lnTo>
                  <a:lnTo>
                    <a:pt x="503886" y="396240"/>
                  </a:lnTo>
                  <a:lnTo>
                    <a:pt x="495323" y="397510"/>
                  </a:lnTo>
                  <a:lnTo>
                    <a:pt x="478571" y="402590"/>
                  </a:lnTo>
                  <a:lnTo>
                    <a:pt x="470383" y="406400"/>
                  </a:lnTo>
                  <a:lnTo>
                    <a:pt x="462359" y="408940"/>
                  </a:lnTo>
                  <a:lnTo>
                    <a:pt x="425428" y="433070"/>
                  </a:lnTo>
                  <a:lnTo>
                    <a:pt x="395286" y="464820"/>
                  </a:lnTo>
                  <a:lnTo>
                    <a:pt x="390233" y="471170"/>
                  </a:lnTo>
                  <a:lnTo>
                    <a:pt x="385537" y="478790"/>
                  </a:lnTo>
                  <a:lnTo>
                    <a:pt x="381221" y="486410"/>
                  </a:lnTo>
                  <a:lnTo>
                    <a:pt x="377285" y="494030"/>
                  </a:lnTo>
                  <a:lnTo>
                    <a:pt x="373729" y="502920"/>
                  </a:lnTo>
                  <a:lnTo>
                    <a:pt x="370570" y="510540"/>
                  </a:lnTo>
                  <a:lnTo>
                    <a:pt x="360992" y="553720"/>
                  </a:lnTo>
                  <a:lnTo>
                    <a:pt x="360135" y="571500"/>
                  </a:lnTo>
                  <a:lnTo>
                    <a:pt x="360349" y="579120"/>
                  </a:lnTo>
                  <a:lnTo>
                    <a:pt x="370570" y="631190"/>
                  </a:lnTo>
                  <a:lnTo>
                    <a:pt x="373729" y="638810"/>
                  </a:lnTo>
                  <a:lnTo>
                    <a:pt x="377285" y="647700"/>
                  </a:lnTo>
                  <a:lnTo>
                    <a:pt x="381221" y="655320"/>
                  </a:lnTo>
                  <a:lnTo>
                    <a:pt x="385537" y="662940"/>
                  </a:lnTo>
                  <a:lnTo>
                    <a:pt x="390233" y="670560"/>
                  </a:lnTo>
                  <a:lnTo>
                    <a:pt x="395286" y="676910"/>
                  </a:lnTo>
                  <a:lnTo>
                    <a:pt x="400672" y="684530"/>
                  </a:lnTo>
                  <a:lnTo>
                    <a:pt x="432331" y="713740"/>
                  </a:lnTo>
                  <a:lnTo>
                    <a:pt x="470383" y="735330"/>
                  </a:lnTo>
                  <a:lnTo>
                    <a:pt x="478571" y="739140"/>
                  </a:lnTo>
                  <a:lnTo>
                    <a:pt x="495323" y="744220"/>
                  </a:lnTo>
                  <a:lnTo>
                    <a:pt x="503886" y="745490"/>
                  </a:lnTo>
                  <a:lnTo>
                    <a:pt x="512533" y="748030"/>
                  </a:lnTo>
                  <a:lnTo>
                    <a:pt x="521223" y="748030"/>
                  </a:lnTo>
                  <a:lnTo>
                    <a:pt x="529954" y="749300"/>
                  </a:lnTo>
                  <a:lnTo>
                    <a:pt x="1076552" y="749300"/>
                  </a:lnTo>
                  <a:lnTo>
                    <a:pt x="1066546" y="789940"/>
                  </a:lnTo>
                  <a:lnTo>
                    <a:pt x="1048889" y="828040"/>
                  </a:lnTo>
                  <a:lnTo>
                    <a:pt x="1028522" y="864870"/>
                  </a:lnTo>
                  <a:lnTo>
                    <a:pt x="1005109" y="900430"/>
                  </a:lnTo>
                  <a:lnTo>
                    <a:pt x="997876" y="910590"/>
                  </a:lnTo>
                  <a:lnTo>
                    <a:pt x="276865" y="910590"/>
                  </a:lnTo>
                  <a:lnTo>
                    <a:pt x="152743" y="949960"/>
                  </a:lnTo>
                  <a:lnTo>
                    <a:pt x="137761" y="952500"/>
                  </a:lnTo>
                  <a:close/>
                </a:path>
                <a:path extrusionOk="0" h="1141730" w="1077595">
                  <a:moveTo>
                    <a:pt x="998516" y="231140"/>
                  </a:moveTo>
                  <a:lnTo>
                    <a:pt x="800368" y="231140"/>
                  </a:lnTo>
                  <a:lnTo>
                    <a:pt x="924714" y="191770"/>
                  </a:lnTo>
                  <a:lnTo>
                    <a:pt x="939696" y="189230"/>
                  </a:lnTo>
                  <a:lnTo>
                    <a:pt x="954489" y="190500"/>
                  </a:lnTo>
                  <a:lnTo>
                    <a:pt x="968068" y="196850"/>
                  </a:lnTo>
                  <a:lnTo>
                    <a:pt x="979408" y="207010"/>
                  </a:lnTo>
                  <a:lnTo>
                    <a:pt x="992674" y="223520"/>
                  </a:lnTo>
                  <a:lnTo>
                    <a:pt x="998516" y="231140"/>
                  </a:lnTo>
                  <a:close/>
                </a:path>
                <a:path extrusionOk="0" h="1141730" w="1077595">
                  <a:moveTo>
                    <a:pt x="1076552" y="749300"/>
                  </a:moveTo>
                  <a:lnTo>
                    <a:pt x="547502" y="749300"/>
                  </a:lnTo>
                  <a:lnTo>
                    <a:pt x="556234" y="748030"/>
                  </a:lnTo>
                  <a:lnTo>
                    <a:pt x="564923" y="748030"/>
                  </a:lnTo>
                  <a:lnTo>
                    <a:pt x="573570" y="745490"/>
                  </a:lnTo>
                  <a:lnTo>
                    <a:pt x="582134" y="744220"/>
                  </a:lnTo>
                  <a:lnTo>
                    <a:pt x="598885" y="739140"/>
                  </a:lnTo>
                  <a:lnTo>
                    <a:pt x="607073" y="735330"/>
                  </a:lnTo>
                  <a:lnTo>
                    <a:pt x="615097" y="732790"/>
                  </a:lnTo>
                  <a:lnTo>
                    <a:pt x="652028" y="708660"/>
                  </a:lnTo>
                  <a:lnTo>
                    <a:pt x="682171" y="676910"/>
                  </a:lnTo>
                  <a:lnTo>
                    <a:pt x="687223" y="670560"/>
                  </a:lnTo>
                  <a:lnTo>
                    <a:pt x="691920" y="662940"/>
                  </a:lnTo>
                  <a:lnTo>
                    <a:pt x="696236" y="655320"/>
                  </a:lnTo>
                  <a:lnTo>
                    <a:pt x="700172" y="647700"/>
                  </a:lnTo>
                  <a:lnTo>
                    <a:pt x="703727" y="638810"/>
                  </a:lnTo>
                  <a:lnTo>
                    <a:pt x="706887" y="631190"/>
                  </a:lnTo>
                  <a:lnTo>
                    <a:pt x="716464" y="588010"/>
                  </a:lnTo>
                  <a:lnTo>
                    <a:pt x="717322" y="571500"/>
                  </a:lnTo>
                  <a:lnTo>
                    <a:pt x="717107" y="562610"/>
                  </a:lnTo>
                  <a:lnTo>
                    <a:pt x="706887" y="510540"/>
                  </a:lnTo>
                  <a:lnTo>
                    <a:pt x="703727" y="502920"/>
                  </a:lnTo>
                  <a:lnTo>
                    <a:pt x="700172" y="494030"/>
                  </a:lnTo>
                  <a:lnTo>
                    <a:pt x="696236" y="486410"/>
                  </a:lnTo>
                  <a:lnTo>
                    <a:pt x="691920" y="478790"/>
                  </a:lnTo>
                  <a:lnTo>
                    <a:pt x="687223" y="471170"/>
                  </a:lnTo>
                  <a:lnTo>
                    <a:pt x="682171" y="464820"/>
                  </a:lnTo>
                  <a:lnTo>
                    <a:pt x="676785" y="457200"/>
                  </a:lnTo>
                  <a:lnTo>
                    <a:pt x="645126" y="427990"/>
                  </a:lnTo>
                  <a:lnTo>
                    <a:pt x="607073" y="406400"/>
                  </a:lnTo>
                  <a:lnTo>
                    <a:pt x="598885" y="402590"/>
                  </a:lnTo>
                  <a:lnTo>
                    <a:pt x="582134" y="397510"/>
                  </a:lnTo>
                  <a:lnTo>
                    <a:pt x="573570" y="396240"/>
                  </a:lnTo>
                  <a:lnTo>
                    <a:pt x="564923" y="393700"/>
                  </a:lnTo>
                  <a:lnTo>
                    <a:pt x="556234" y="393700"/>
                  </a:lnTo>
                  <a:lnTo>
                    <a:pt x="547502" y="392430"/>
                  </a:lnTo>
                  <a:lnTo>
                    <a:pt x="1076552" y="392430"/>
                  </a:lnTo>
                  <a:lnTo>
                    <a:pt x="1075598" y="401320"/>
                  </a:lnTo>
                  <a:lnTo>
                    <a:pt x="1069734" y="414020"/>
                  </a:lnTo>
                  <a:lnTo>
                    <a:pt x="1059999" y="426720"/>
                  </a:lnTo>
                  <a:lnTo>
                    <a:pt x="963335" y="514350"/>
                  </a:lnTo>
                  <a:lnTo>
                    <a:pt x="964964" y="528320"/>
                  </a:lnTo>
                  <a:lnTo>
                    <a:pt x="966153" y="542290"/>
                  </a:lnTo>
                  <a:lnTo>
                    <a:pt x="966882" y="556260"/>
                  </a:lnTo>
                  <a:lnTo>
                    <a:pt x="967130" y="571500"/>
                  </a:lnTo>
                  <a:lnTo>
                    <a:pt x="966995" y="579120"/>
                  </a:lnTo>
                  <a:lnTo>
                    <a:pt x="966882" y="585470"/>
                  </a:lnTo>
                  <a:lnTo>
                    <a:pt x="966153" y="599440"/>
                  </a:lnTo>
                  <a:lnTo>
                    <a:pt x="964964" y="613410"/>
                  </a:lnTo>
                  <a:lnTo>
                    <a:pt x="963335" y="627380"/>
                  </a:lnTo>
                  <a:lnTo>
                    <a:pt x="1059999" y="715010"/>
                  </a:lnTo>
                  <a:lnTo>
                    <a:pt x="1069734" y="727710"/>
                  </a:lnTo>
                  <a:lnTo>
                    <a:pt x="1075598" y="740410"/>
                  </a:lnTo>
                  <a:lnTo>
                    <a:pt x="1076552" y="749300"/>
                  </a:lnTo>
                  <a:close/>
                </a:path>
                <a:path extrusionOk="0" h="1141730" w="1077595">
                  <a:moveTo>
                    <a:pt x="562653" y="1141730"/>
                  </a:moveTo>
                  <a:lnTo>
                    <a:pt x="514356" y="1141730"/>
                  </a:lnTo>
                  <a:lnTo>
                    <a:pt x="490480" y="1140460"/>
                  </a:lnTo>
                  <a:lnTo>
                    <a:pt x="443627" y="1134110"/>
                  </a:lnTo>
                  <a:lnTo>
                    <a:pt x="408341" y="1108710"/>
                  </a:lnTo>
                  <a:lnTo>
                    <a:pt x="375092" y="967740"/>
                  </a:lnTo>
                  <a:lnTo>
                    <a:pt x="349070" y="955040"/>
                  </a:lnTo>
                  <a:lnTo>
                    <a:pt x="323969" y="942340"/>
                  </a:lnTo>
                  <a:lnTo>
                    <a:pt x="299873" y="927100"/>
                  </a:lnTo>
                  <a:lnTo>
                    <a:pt x="276865" y="910590"/>
                  </a:lnTo>
                  <a:lnTo>
                    <a:pt x="800145" y="910590"/>
                  </a:lnTo>
                  <a:lnTo>
                    <a:pt x="777137" y="927100"/>
                  </a:lnTo>
                  <a:lnTo>
                    <a:pt x="753041" y="942340"/>
                  </a:lnTo>
                  <a:lnTo>
                    <a:pt x="727940" y="955040"/>
                  </a:lnTo>
                  <a:lnTo>
                    <a:pt x="701918" y="967740"/>
                  </a:lnTo>
                  <a:lnTo>
                    <a:pt x="674013" y="1094740"/>
                  </a:lnTo>
                  <a:lnTo>
                    <a:pt x="647768" y="1129030"/>
                  </a:lnTo>
                  <a:lnTo>
                    <a:pt x="610113" y="1137920"/>
                  </a:lnTo>
                  <a:lnTo>
                    <a:pt x="586530" y="1140460"/>
                  </a:lnTo>
                  <a:lnTo>
                    <a:pt x="562653" y="1141730"/>
                  </a:lnTo>
                  <a:close/>
                </a:path>
                <a:path extrusionOk="0" h="1141730" w="1077595">
                  <a:moveTo>
                    <a:pt x="939472" y="952500"/>
                  </a:moveTo>
                  <a:lnTo>
                    <a:pt x="924491" y="949960"/>
                  </a:lnTo>
                  <a:lnTo>
                    <a:pt x="800145" y="910590"/>
                  </a:lnTo>
                  <a:lnTo>
                    <a:pt x="997876" y="910590"/>
                  </a:lnTo>
                  <a:lnTo>
                    <a:pt x="967845" y="944880"/>
                  </a:lnTo>
                  <a:lnTo>
                    <a:pt x="939472" y="952500"/>
                  </a:lnTo>
                  <a:close/>
                </a:path>
              </a:pathLst>
            </a:custGeom>
            <a:solidFill>
              <a:srgbClr val="D4AF37">
                <a:alpha val="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0" y="946440"/>
              <a:ext cx="1159920" cy="1180080"/>
            </a:xfrm>
            <a:custGeom>
              <a:rect b="b" l="l" r="r" t="t"/>
              <a:pathLst>
                <a:path extrusionOk="0" h="1180464" w="1160145">
                  <a:moveTo>
                    <a:pt x="1139666" y="1180077"/>
                  </a:moveTo>
                  <a:lnTo>
                    <a:pt x="0" y="40411"/>
                  </a:lnTo>
                  <a:lnTo>
                    <a:pt x="0" y="0"/>
                  </a:lnTo>
                  <a:lnTo>
                    <a:pt x="1159871" y="1159871"/>
                  </a:lnTo>
                  <a:lnTo>
                    <a:pt x="1139666" y="1180077"/>
                  </a:lnTo>
                  <a:close/>
                </a:path>
              </a:pathLst>
            </a:custGeom>
            <a:solidFill>
              <a:srgbClr val="D4AF37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"/>
          <p:cNvSpPr/>
          <p:nvPr/>
        </p:nvSpPr>
        <p:spPr>
          <a:xfrm>
            <a:off x="922680" y="5355000"/>
            <a:ext cx="395280" cy="387720"/>
          </a:xfrm>
          <a:custGeom>
            <a:rect b="b" l="l" r="r" t="t"/>
            <a:pathLst>
              <a:path extrusionOk="0" h="387985" w="395605">
                <a:moveTo>
                  <a:pt x="349175" y="326511"/>
                </a:moveTo>
                <a:lnTo>
                  <a:pt x="241030" y="271332"/>
                </a:lnTo>
                <a:lnTo>
                  <a:pt x="215429" y="231898"/>
                </a:lnTo>
                <a:lnTo>
                  <a:pt x="216248" y="215848"/>
                </a:lnTo>
                <a:lnTo>
                  <a:pt x="126842" y="164229"/>
                </a:lnTo>
                <a:lnTo>
                  <a:pt x="87057" y="174890"/>
                </a:lnTo>
                <a:lnTo>
                  <a:pt x="81857" y="173856"/>
                </a:lnTo>
                <a:lnTo>
                  <a:pt x="77923" y="170819"/>
                </a:lnTo>
                <a:lnTo>
                  <a:pt x="8144" y="117408"/>
                </a:lnTo>
                <a:lnTo>
                  <a:pt x="1757" y="112463"/>
                </a:lnTo>
                <a:lnTo>
                  <a:pt x="0" y="103574"/>
                </a:lnTo>
                <a:lnTo>
                  <a:pt x="22968" y="63792"/>
                </a:lnTo>
                <a:lnTo>
                  <a:pt x="27058" y="56803"/>
                </a:lnTo>
                <a:lnTo>
                  <a:pt x="35635" y="53881"/>
                </a:lnTo>
                <a:lnTo>
                  <a:pt x="128805" y="92635"/>
                </a:lnTo>
                <a:lnTo>
                  <a:pt x="132283" y="96556"/>
                </a:lnTo>
                <a:lnTo>
                  <a:pt x="142943" y="136341"/>
                </a:lnTo>
                <a:lnTo>
                  <a:pt x="232350" y="187960"/>
                </a:lnTo>
                <a:lnTo>
                  <a:pt x="277479" y="175868"/>
                </a:lnTo>
                <a:lnTo>
                  <a:pt x="292791" y="181680"/>
                </a:lnTo>
                <a:lnTo>
                  <a:pt x="384658" y="234719"/>
                </a:lnTo>
                <a:lnTo>
                  <a:pt x="391043" y="240354"/>
                </a:lnTo>
                <a:lnTo>
                  <a:pt x="394649" y="247747"/>
                </a:lnTo>
                <a:lnTo>
                  <a:pt x="395223" y="255952"/>
                </a:lnTo>
                <a:lnTo>
                  <a:pt x="392511" y="264024"/>
                </a:lnTo>
                <a:lnTo>
                  <a:pt x="362202" y="316520"/>
                </a:lnTo>
                <a:lnTo>
                  <a:pt x="356568" y="322905"/>
                </a:lnTo>
                <a:lnTo>
                  <a:pt x="349175" y="326511"/>
                </a:lnTo>
                <a:close/>
              </a:path>
              <a:path extrusionOk="0" h="387985" w="395605">
                <a:moveTo>
                  <a:pt x="231323" y="162650"/>
                </a:moveTo>
                <a:lnTo>
                  <a:pt x="161356" y="122255"/>
                </a:lnTo>
                <a:lnTo>
                  <a:pt x="161217" y="121738"/>
                </a:lnTo>
                <a:lnTo>
                  <a:pt x="158827" y="83523"/>
                </a:lnTo>
                <a:lnTo>
                  <a:pt x="170861" y="48562"/>
                </a:lnTo>
                <a:lnTo>
                  <a:pt x="229411" y="3622"/>
                </a:lnTo>
                <a:lnTo>
                  <a:pt x="257422" y="0"/>
                </a:lnTo>
                <a:lnTo>
                  <a:pt x="261673" y="8359"/>
                </a:lnTo>
                <a:lnTo>
                  <a:pt x="226156" y="69878"/>
                </a:lnTo>
                <a:lnTo>
                  <a:pt x="225767" y="72825"/>
                </a:lnTo>
                <a:lnTo>
                  <a:pt x="237987" y="118432"/>
                </a:lnTo>
                <a:lnTo>
                  <a:pt x="243893" y="121841"/>
                </a:lnTo>
                <a:lnTo>
                  <a:pt x="350049" y="93397"/>
                </a:lnTo>
                <a:lnTo>
                  <a:pt x="350788" y="99715"/>
                </a:lnTo>
                <a:lnTo>
                  <a:pt x="346132" y="126453"/>
                </a:lnTo>
                <a:lnTo>
                  <a:pt x="344382" y="130054"/>
                </a:lnTo>
                <a:lnTo>
                  <a:pt x="248519" y="155741"/>
                </a:lnTo>
                <a:lnTo>
                  <a:pt x="231323" y="162650"/>
                </a:lnTo>
                <a:close/>
              </a:path>
              <a:path extrusionOk="0" h="387985" w="395605">
                <a:moveTo>
                  <a:pt x="350049" y="93397"/>
                </a:moveTo>
                <a:lnTo>
                  <a:pt x="289435" y="109638"/>
                </a:lnTo>
                <a:lnTo>
                  <a:pt x="291792" y="107828"/>
                </a:lnTo>
                <a:lnTo>
                  <a:pt x="327310" y="46310"/>
                </a:lnTo>
                <a:lnTo>
                  <a:pt x="336675" y="45811"/>
                </a:lnTo>
                <a:lnTo>
                  <a:pt x="343227" y="58616"/>
                </a:lnTo>
                <a:lnTo>
                  <a:pt x="345706" y="65024"/>
                </a:lnTo>
                <a:lnTo>
                  <a:pt x="347589" y="72354"/>
                </a:lnTo>
                <a:lnTo>
                  <a:pt x="350049" y="93397"/>
                </a:lnTo>
                <a:close/>
              </a:path>
              <a:path extrusionOk="0" h="387985" w="395605">
                <a:moveTo>
                  <a:pt x="316454" y="170624"/>
                </a:moveTo>
                <a:lnTo>
                  <a:pt x="303576" y="163189"/>
                </a:lnTo>
                <a:lnTo>
                  <a:pt x="285581" y="155766"/>
                </a:lnTo>
                <a:lnTo>
                  <a:pt x="266917" y="153364"/>
                </a:lnTo>
                <a:lnTo>
                  <a:pt x="248519" y="155741"/>
                </a:lnTo>
                <a:lnTo>
                  <a:pt x="344382" y="130054"/>
                </a:lnTo>
                <a:lnTo>
                  <a:pt x="334406" y="150574"/>
                </a:lnTo>
                <a:lnTo>
                  <a:pt x="316454" y="170624"/>
                </a:lnTo>
                <a:close/>
              </a:path>
              <a:path extrusionOk="0" h="387985" w="395605">
                <a:moveTo>
                  <a:pt x="124182" y="386797"/>
                </a:moveTo>
                <a:lnTo>
                  <a:pt x="123939" y="386862"/>
                </a:lnTo>
                <a:lnTo>
                  <a:pt x="106001" y="387986"/>
                </a:lnTo>
                <a:lnTo>
                  <a:pt x="89509" y="382307"/>
                </a:lnTo>
                <a:lnTo>
                  <a:pt x="76362" y="370874"/>
                </a:lnTo>
                <a:lnTo>
                  <a:pt x="68329" y="354702"/>
                </a:lnTo>
                <a:lnTo>
                  <a:pt x="67010" y="346666"/>
                </a:lnTo>
                <a:lnTo>
                  <a:pt x="66878" y="345863"/>
                </a:lnTo>
                <a:lnTo>
                  <a:pt x="67180" y="336991"/>
                </a:lnTo>
                <a:lnTo>
                  <a:pt x="69195" y="328349"/>
                </a:lnTo>
                <a:lnTo>
                  <a:pt x="72882" y="320201"/>
                </a:lnTo>
                <a:lnTo>
                  <a:pt x="143190" y="198330"/>
                </a:lnTo>
                <a:lnTo>
                  <a:pt x="193799" y="227549"/>
                </a:lnTo>
                <a:lnTo>
                  <a:pt x="194805" y="238583"/>
                </a:lnTo>
                <a:lnTo>
                  <a:pt x="197442" y="249297"/>
                </a:lnTo>
                <a:lnTo>
                  <a:pt x="201661" y="259510"/>
                </a:lnTo>
                <a:lnTo>
                  <a:pt x="207412" y="269039"/>
                </a:lnTo>
                <a:lnTo>
                  <a:pt x="191453" y="296681"/>
                </a:lnTo>
                <a:lnTo>
                  <a:pt x="111765" y="318033"/>
                </a:lnTo>
                <a:lnTo>
                  <a:pt x="101770" y="333022"/>
                </a:lnTo>
                <a:lnTo>
                  <a:pt x="101870" y="334556"/>
                </a:lnTo>
                <a:lnTo>
                  <a:pt x="117999" y="349221"/>
                </a:lnTo>
                <a:lnTo>
                  <a:pt x="120085" y="349085"/>
                </a:lnTo>
                <a:lnTo>
                  <a:pt x="168721" y="336053"/>
                </a:lnTo>
                <a:lnTo>
                  <a:pt x="151626" y="365663"/>
                </a:lnTo>
                <a:lnTo>
                  <a:pt x="146413" y="372931"/>
                </a:lnTo>
                <a:lnTo>
                  <a:pt x="140090" y="378852"/>
                </a:lnTo>
                <a:lnTo>
                  <a:pt x="140225" y="378816"/>
                </a:lnTo>
                <a:lnTo>
                  <a:pt x="132403" y="383694"/>
                </a:lnTo>
                <a:lnTo>
                  <a:pt x="124182" y="386797"/>
                </a:lnTo>
                <a:close/>
              </a:path>
              <a:path extrusionOk="0" h="387985" w="395605">
                <a:moveTo>
                  <a:pt x="277479" y="175868"/>
                </a:moveTo>
                <a:lnTo>
                  <a:pt x="232350" y="187960"/>
                </a:lnTo>
                <a:lnTo>
                  <a:pt x="245965" y="179155"/>
                </a:lnTo>
                <a:lnTo>
                  <a:pt x="261206" y="175071"/>
                </a:lnTo>
                <a:lnTo>
                  <a:pt x="277253" y="175782"/>
                </a:lnTo>
                <a:lnTo>
                  <a:pt x="277479" y="175868"/>
                </a:lnTo>
                <a:close/>
              </a:path>
              <a:path extrusionOk="0" h="387985" w="395605">
                <a:moveTo>
                  <a:pt x="168721" y="336053"/>
                </a:moveTo>
                <a:lnTo>
                  <a:pt x="124203" y="347981"/>
                </a:lnTo>
                <a:lnTo>
                  <a:pt x="126078" y="347057"/>
                </a:lnTo>
                <a:lnTo>
                  <a:pt x="129460" y="344461"/>
                </a:lnTo>
                <a:lnTo>
                  <a:pt x="130838" y="342890"/>
                </a:lnTo>
                <a:lnTo>
                  <a:pt x="132970" y="339198"/>
                </a:lnTo>
                <a:lnTo>
                  <a:pt x="133644" y="337201"/>
                </a:lnTo>
                <a:lnTo>
                  <a:pt x="134165" y="333248"/>
                </a:lnTo>
                <a:lnTo>
                  <a:pt x="134198" y="332992"/>
                </a:lnTo>
                <a:lnTo>
                  <a:pt x="117969" y="316793"/>
                </a:lnTo>
                <a:lnTo>
                  <a:pt x="115883" y="316930"/>
                </a:lnTo>
                <a:lnTo>
                  <a:pt x="191453" y="296681"/>
                </a:lnTo>
                <a:lnTo>
                  <a:pt x="168721" y="336053"/>
                </a:lnTo>
                <a:close/>
              </a:path>
            </a:pathLst>
          </a:custGeom>
          <a:solidFill>
            <a:srgbClr val="D4AF37">
              <a:alpha val="800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10832760" y="1147680"/>
            <a:ext cx="412560" cy="297360"/>
          </a:xfrm>
          <a:custGeom>
            <a:rect b="b" l="l" r="r" t="t"/>
            <a:pathLst>
              <a:path extrusionOk="0" h="297815" w="412750">
                <a:moveTo>
                  <a:pt x="289129" y="173680"/>
                </a:moveTo>
                <a:lnTo>
                  <a:pt x="255773" y="146353"/>
                </a:lnTo>
                <a:lnTo>
                  <a:pt x="233379" y="105505"/>
                </a:lnTo>
                <a:lnTo>
                  <a:pt x="230657" y="84951"/>
                </a:lnTo>
                <a:lnTo>
                  <a:pt x="232369" y="74561"/>
                </a:lnTo>
                <a:lnTo>
                  <a:pt x="234466" y="66733"/>
                </a:lnTo>
                <a:lnTo>
                  <a:pt x="187522" y="21983"/>
                </a:lnTo>
                <a:lnTo>
                  <a:pt x="230373" y="1016"/>
                </a:lnTo>
                <a:lnTo>
                  <a:pt x="240396" y="0"/>
                </a:lnTo>
                <a:lnTo>
                  <a:pt x="250451" y="25"/>
                </a:lnTo>
                <a:lnTo>
                  <a:pt x="299174" y="12711"/>
                </a:lnTo>
                <a:lnTo>
                  <a:pt x="339130" y="48739"/>
                </a:lnTo>
                <a:lnTo>
                  <a:pt x="360702" y="83640"/>
                </a:lnTo>
                <a:lnTo>
                  <a:pt x="369812" y="113945"/>
                </a:lnTo>
                <a:lnTo>
                  <a:pt x="368306" y="129349"/>
                </a:lnTo>
                <a:lnTo>
                  <a:pt x="363003" y="143885"/>
                </a:lnTo>
                <a:lnTo>
                  <a:pt x="370468" y="156909"/>
                </a:lnTo>
                <a:lnTo>
                  <a:pt x="402748" y="165559"/>
                </a:lnTo>
                <a:lnTo>
                  <a:pt x="410325" y="178683"/>
                </a:lnTo>
                <a:lnTo>
                  <a:pt x="412367" y="184745"/>
                </a:lnTo>
                <a:lnTo>
                  <a:pt x="411941" y="190894"/>
                </a:lnTo>
                <a:lnTo>
                  <a:pt x="409239" y="196420"/>
                </a:lnTo>
                <a:lnTo>
                  <a:pt x="404449" y="200613"/>
                </a:lnTo>
                <a:lnTo>
                  <a:pt x="400676" y="202791"/>
                </a:lnTo>
                <a:lnTo>
                  <a:pt x="303123" y="176652"/>
                </a:lnTo>
                <a:lnTo>
                  <a:pt x="289129" y="173680"/>
                </a:lnTo>
                <a:close/>
              </a:path>
              <a:path extrusionOk="0" h="297815" w="412750">
                <a:moveTo>
                  <a:pt x="402748" y="165559"/>
                </a:moveTo>
                <a:lnTo>
                  <a:pt x="370468" y="156909"/>
                </a:lnTo>
                <a:lnTo>
                  <a:pt x="377030" y="153121"/>
                </a:lnTo>
                <a:lnTo>
                  <a:pt x="383092" y="151079"/>
                </a:lnTo>
                <a:lnTo>
                  <a:pt x="389241" y="151505"/>
                </a:lnTo>
                <a:lnTo>
                  <a:pt x="394767" y="154207"/>
                </a:lnTo>
                <a:lnTo>
                  <a:pt x="398960" y="158997"/>
                </a:lnTo>
                <a:lnTo>
                  <a:pt x="402748" y="165559"/>
                </a:lnTo>
                <a:close/>
              </a:path>
              <a:path extrusionOk="0" h="297815" w="412750">
                <a:moveTo>
                  <a:pt x="37405" y="295778"/>
                </a:moveTo>
                <a:lnTo>
                  <a:pt x="19216" y="286743"/>
                </a:lnTo>
                <a:lnTo>
                  <a:pt x="6364" y="271956"/>
                </a:lnTo>
                <a:lnTo>
                  <a:pt x="0" y="253433"/>
                </a:lnTo>
                <a:lnTo>
                  <a:pt x="1271" y="233193"/>
                </a:lnTo>
                <a:lnTo>
                  <a:pt x="29154" y="200034"/>
                </a:lnTo>
                <a:lnTo>
                  <a:pt x="213921" y="114685"/>
                </a:lnTo>
                <a:lnTo>
                  <a:pt x="215336" y="118462"/>
                </a:lnTo>
                <a:lnTo>
                  <a:pt x="217109" y="122196"/>
                </a:lnTo>
                <a:lnTo>
                  <a:pt x="219128" y="125787"/>
                </a:lnTo>
                <a:lnTo>
                  <a:pt x="240012" y="161960"/>
                </a:lnTo>
                <a:lnTo>
                  <a:pt x="243251" y="166433"/>
                </a:lnTo>
                <a:lnTo>
                  <a:pt x="246870" y="170523"/>
                </a:lnTo>
                <a:lnTo>
                  <a:pt x="80063" y="288210"/>
                </a:lnTo>
                <a:lnTo>
                  <a:pt x="70224" y="293632"/>
                </a:lnTo>
                <a:lnTo>
                  <a:pt x="59568" y="296742"/>
                </a:lnTo>
                <a:lnTo>
                  <a:pt x="48495" y="297478"/>
                </a:lnTo>
                <a:lnTo>
                  <a:pt x="37405" y="295778"/>
                </a:lnTo>
                <a:close/>
              </a:path>
              <a:path extrusionOk="0" h="297815" w="412750">
                <a:moveTo>
                  <a:pt x="320056" y="243903"/>
                </a:moveTo>
                <a:lnTo>
                  <a:pt x="314531" y="241200"/>
                </a:lnTo>
                <a:lnTo>
                  <a:pt x="310338" y="236411"/>
                </a:lnTo>
                <a:lnTo>
                  <a:pt x="298972" y="216725"/>
                </a:lnTo>
                <a:lnTo>
                  <a:pt x="296930" y="210662"/>
                </a:lnTo>
                <a:lnTo>
                  <a:pt x="297356" y="204513"/>
                </a:lnTo>
                <a:lnTo>
                  <a:pt x="300059" y="198988"/>
                </a:lnTo>
                <a:lnTo>
                  <a:pt x="304848" y="194795"/>
                </a:lnTo>
                <a:lnTo>
                  <a:pt x="311410" y="191006"/>
                </a:lnTo>
                <a:lnTo>
                  <a:pt x="303123" y="176652"/>
                </a:lnTo>
                <a:lnTo>
                  <a:pt x="400676" y="202791"/>
                </a:lnTo>
                <a:lnTo>
                  <a:pt x="332268" y="242287"/>
                </a:lnTo>
                <a:lnTo>
                  <a:pt x="326205" y="244329"/>
                </a:lnTo>
                <a:lnTo>
                  <a:pt x="320056" y="243903"/>
                </a:lnTo>
                <a:close/>
              </a:path>
            </a:pathLst>
          </a:custGeom>
          <a:solidFill>
            <a:srgbClr val="D4AF37">
              <a:alpha val="800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"/>
          <p:cNvGrpSpPr/>
          <p:nvPr/>
        </p:nvGrpSpPr>
        <p:grpSpPr>
          <a:xfrm>
            <a:off x="0" y="4731480"/>
            <a:ext cx="12192120" cy="2126160"/>
            <a:chOff x="0" y="4731480"/>
            <a:chExt cx="12192120" cy="2126160"/>
          </a:xfrm>
        </p:grpSpPr>
        <p:sp>
          <p:nvSpPr>
            <p:cNvPr id="50" name="Google Shape;50;p1"/>
            <p:cNvSpPr/>
            <p:nvPr/>
          </p:nvSpPr>
          <p:spPr>
            <a:xfrm>
              <a:off x="10328040" y="4952880"/>
              <a:ext cx="1346400" cy="1422000"/>
            </a:xfrm>
            <a:custGeom>
              <a:rect b="b" l="l" r="r" t="t"/>
              <a:pathLst>
                <a:path extrusionOk="0" h="1422400" w="1346834">
                  <a:moveTo>
                    <a:pt x="1000460" y="279399"/>
                  </a:moveTo>
                  <a:lnTo>
                    <a:pt x="346361" y="279399"/>
                  </a:lnTo>
                  <a:lnTo>
                    <a:pt x="375120" y="266699"/>
                  </a:lnTo>
                  <a:lnTo>
                    <a:pt x="405241" y="241299"/>
                  </a:lnTo>
                  <a:lnTo>
                    <a:pt x="436617" y="228599"/>
                  </a:lnTo>
                  <a:lnTo>
                    <a:pt x="469144" y="215899"/>
                  </a:lnTo>
                  <a:lnTo>
                    <a:pt x="504025" y="50799"/>
                  </a:lnTo>
                  <a:lnTo>
                    <a:pt x="510705" y="38099"/>
                  </a:lnTo>
                  <a:lnTo>
                    <a:pt x="521885" y="25399"/>
                  </a:lnTo>
                  <a:lnTo>
                    <a:pt x="536832" y="12699"/>
                  </a:lnTo>
                  <a:lnTo>
                    <a:pt x="554813" y="0"/>
                  </a:lnTo>
                  <a:lnTo>
                    <a:pt x="792008" y="0"/>
                  </a:lnTo>
                  <a:lnTo>
                    <a:pt x="824936" y="25399"/>
                  </a:lnTo>
                  <a:lnTo>
                    <a:pt x="877677" y="215899"/>
                  </a:lnTo>
                  <a:lnTo>
                    <a:pt x="910204" y="228599"/>
                  </a:lnTo>
                  <a:lnTo>
                    <a:pt x="941580" y="241299"/>
                  </a:lnTo>
                  <a:lnTo>
                    <a:pt x="971700" y="266699"/>
                  </a:lnTo>
                  <a:lnTo>
                    <a:pt x="1000460" y="279399"/>
                  </a:lnTo>
                  <a:close/>
                </a:path>
                <a:path extrusionOk="0" h="1422400" w="1346834">
                  <a:moveTo>
                    <a:pt x="190928" y="1181099"/>
                  </a:moveTo>
                  <a:lnTo>
                    <a:pt x="136735" y="1181099"/>
                  </a:lnTo>
                  <a:lnTo>
                    <a:pt x="122560" y="1168399"/>
                  </a:lnTo>
                  <a:lnTo>
                    <a:pt x="105978" y="1142999"/>
                  </a:lnTo>
                  <a:lnTo>
                    <a:pt x="90155" y="1117599"/>
                  </a:lnTo>
                  <a:lnTo>
                    <a:pt x="75117" y="1104899"/>
                  </a:lnTo>
                  <a:lnTo>
                    <a:pt x="47774" y="1054099"/>
                  </a:lnTo>
                  <a:lnTo>
                    <a:pt x="23950" y="1003299"/>
                  </a:lnTo>
                  <a:lnTo>
                    <a:pt x="3684" y="952499"/>
                  </a:lnTo>
                  <a:lnTo>
                    <a:pt x="0" y="939799"/>
                  </a:lnTo>
                  <a:lnTo>
                    <a:pt x="2044" y="927099"/>
                  </a:lnTo>
                  <a:lnTo>
                    <a:pt x="9374" y="901699"/>
                  </a:lnTo>
                  <a:lnTo>
                    <a:pt x="21543" y="888999"/>
                  </a:lnTo>
                  <a:lnTo>
                    <a:pt x="142373" y="774699"/>
                  </a:lnTo>
                  <a:lnTo>
                    <a:pt x="140337" y="761999"/>
                  </a:lnTo>
                  <a:lnTo>
                    <a:pt x="138850" y="749299"/>
                  </a:lnTo>
                  <a:lnTo>
                    <a:pt x="137939" y="723899"/>
                  </a:lnTo>
                  <a:lnTo>
                    <a:pt x="137629" y="711199"/>
                  </a:lnTo>
                  <a:lnTo>
                    <a:pt x="137939" y="685799"/>
                  </a:lnTo>
                  <a:lnTo>
                    <a:pt x="138850" y="673099"/>
                  </a:lnTo>
                  <a:lnTo>
                    <a:pt x="140337" y="660399"/>
                  </a:lnTo>
                  <a:lnTo>
                    <a:pt x="142373" y="634999"/>
                  </a:lnTo>
                  <a:lnTo>
                    <a:pt x="21543" y="533399"/>
                  </a:lnTo>
                  <a:lnTo>
                    <a:pt x="9374" y="507999"/>
                  </a:lnTo>
                  <a:lnTo>
                    <a:pt x="2044" y="495299"/>
                  </a:lnTo>
                  <a:lnTo>
                    <a:pt x="3684" y="457199"/>
                  </a:lnTo>
                  <a:lnTo>
                    <a:pt x="23950" y="406399"/>
                  </a:lnTo>
                  <a:lnTo>
                    <a:pt x="47774" y="368299"/>
                  </a:lnTo>
                  <a:lnTo>
                    <a:pt x="60890" y="342899"/>
                  </a:lnTo>
                  <a:lnTo>
                    <a:pt x="75117" y="317499"/>
                  </a:lnTo>
                  <a:lnTo>
                    <a:pt x="90155" y="292099"/>
                  </a:lnTo>
                  <a:lnTo>
                    <a:pt x="105978" y="279399"/>
                  </a:lnTo>
                  <a:lnTo>
                    <a:pt x="122560" y="253999"/>
                  </a:lnTo>
                  <a:lnTo>
                    <a:pt x="136735" y="241299"/>
                  </a:lnTo>
                  <a:lnTo>
                    <a:pt x="153710" y="228599"/>
                  </a:lnTo>
                  <a:lnTo>
                    <a:pt x="190928" y="228599"/>
                  </a:lnTo>
                  <a:lnTo>
                    <a:pt x="346361" y="279399"/>
                  </a:lnTo>
                  <a:lnTo>
                    <a:pt x="1240842" y="279399"/>
                  </a:lnTo>
                  <a:lnTo>
                    <a:pt x="1256665" y="292099"/>
                  </a:lnTo>
                  <a:lnTo>
                    <a:pt x="1271704" y="317499"/>
                  </a:lnTo>
                  <a:lnTo>
                    <a:pt x="1285931" y="342899"/>
                  </a:lnTo>
                  <a:lnTo>
                    <a:pt x="1299047" y="368299"/>
                  </a:lnTo>
                  <a:lnTo>
                    <a:pt x="1311390" y="380999"/>
                  </a:lnTo>
                  <a:lnTo>
                    <a:pt x="1322871" y="406399"/>
                  </a:lnTo>
                  <a:lnTo>
                    <a:pt x="1333462" y="431799"/>
                  </a:lnTo>
                  <a:lnTo>
                    <a:pt x="1343137" y="457199"/>
                  </a:lnTo>
                  <a:lnTo>
                    <a:pt x="1342858" y="457199"/>
                  </a:lnTo>
                  <a:lnTo>
                    <a:pt x="1346542" y="482599"/>
                  </a:lnTo>
                  <a:lnTo>
                    <a:pt x="637029" y="482599"/>
                  </a:lnTo>
                  <a:lnTo>
                    <a:pt x="622687" y="495299"/>
                  </a:lnTo>
                  <a:lnTo>
                    <a:pt x="594734" y="495299"/>
                  </a:lnTo>
                  <a:lnTo>
                    <a:pt x="581224" y="507999"/>
                  </a:lnTo>
                  <a:lnTo>
                    <a:pt x="574623" y="507999"/>
                  </a:lnTo>
                  <a:lnTo>
                    <a:pt x="561727" y="520699"/>
                  </a:lnTo>
                  <a:lnTo>
                    <a:pt x="543304" y="520699"/>
                  </a:lnTo>
                  <a:lnTo>
                    <a:pt x="537439" y="533399"/>
                  </a:lnTo>
                  <a:lnTo>
                    <a:pt x="526135" y="546099"/>
                  </a:lnTo>
                  <a:lnTo>
                    <a:pt x="520724" y="546099"/>
                  </a:lnTo>
                  <a:lnTo>
                    <a:pt x="510384" y="558799"/>
                  </a:lnTo>
                  <a:lnTo>
                    <a:pt x="505480" y="558799"/>
                  </a:lnTo>
                  <a:lnTo>
                    <a:pt x="496203" y="571499"/>
                  </a:lnTo>
                  <a:lnTo>
                    <a:pt x="491853" y="584199"/>
                  </a:lnTo>
                  <a:lnTo>
                    <a:pt x="483729" y="584199"/>
                  </a:lnTo>
                  <a:lnTo>
                    <a:pt x="479975" y="596899"/>
                  </a:lnTo>
                  <a:lnTo>
                    <a:pt x="473082" y="609599"/>
                  </a:lnTo>
                  <a:lnTo>
                    <a:pt x="469959" y="609599"/>
                  </a:lnTo>
                  <a:lnTo>
                    <a:pt x="464364" y="634999"/>
                  </a:lnTo>
                  <a:lnTo>
                    <a:pt x="461903" y="634999"/>
                  </a:lnTo>
                  <a:lnTo>
                    <a:pt x="457659" y="647699"/>
                  </a:lnTo>
                  <a:lnTo>
                    <a:pt x="455884" y="660399"/>
                  </a:lnTo>
                  <a:lnTo>
                    <a:pt x="453031" y="673099"/>
                  </a:lnTo>
                  <a:lnTo>
                    <a:pt x="451960" y="673099"/>
                  </a:lnTo>
                  <a:lnTo>
                    <a:pt x="450526" y="698499"/>
                  </a:lnTo>
                  <a:lnTo>
                    <a:pt x="450168" y="698499"/>
                  </a:lnTo>
                  <a:lnTo>
                    <a:pt x="450168" y="711199"/>
                  </a:lnTo>
                  <a:lnTo>
                    <a:pt x="450526" y="723899"/>
                  </a:lnTo>
                  <a:lnTo>
                    <a:pt x="451960" y="736599"/>
                  </a:lnTo>
                  <a:lnTo>
                    <a:pt x="453031" y="749299"/>
                  </a:lnTo>
                  <a:lnTo>
                    <a:pt x="455884" y="761999"/>
                  </a:lnTo>
                  <a:lnTo>
                    <a:pt x="457659" y="761999"/>
                  </a:lnTo>
                  <a:lnTo>
                    <a:pt x="461903" y="774699"/>
                  </a:lnTo>
                  <a:lnTo>
                    <a:pt x="464364" y="787399"/>
                  </a:lnTo>
                  <a:lnTo>
                    <a:pt x="469959" y="800099"/>
                  </a:lnTo>
                  <a:lnTo>
                    <a:pt x="473082" y="812799"/>
                  </a:lnTo>
                  <a:lnTo>
                    <a:pt x="479975" y="825499"/>
                  </a:lnTo>
                  <a:lnTo>
                    <a:pt x="483729" y="825499"/>
                  </a:lnTo>
                  <a:lnTo>
                    <a:pt x="491853" y="838199"/>
                  </a:lnTo>
                  <a:lnTo>
                    <a:pt x="496203" y="838199"/>
                  </a:lnTo>
                  <a:lnTo>
                    <a:pt x="505480" y="850899"/>
                  </a:lnTo>
                  <a:lnTo>
                    <a:pt x="510384" y="863599"/>
                  </a:lnTo>
                  <a:lnTo>
                    <a:pt x="520724" y="876299"/>
                  </a:lnTo>
                  <a:lnTo>
                    <a:pt x="526135" y="876299"/>
                  </a:lnTo>
                  <a:lnTo>
                    <a:pt x="537439" y="888999"/>
                  </a:lnTo>
                  <a:lnTo>
                    <a:pt x="543304" y="888999"/>
                  </a:lnTo>
                  <a:lnTo>
                    <a:pt x="555463" y="901699"/>
                  </a:lnTo>
                  <a:lnTo>
                    <a:pt x="561727" y="901699"/>
                  </a:lnTo>
                  <a:lnTo>
                    <a:pt x="574623" y="914399"/>
                  </a:lnTo>
                  <a:lnTo>
                    <a:pt x="601610" y="914399"/>
                  </a:lnTo>
                  <a:lnTo>
                    <a:pt x="615603" y="927099"/>
                  </a:lnTo>
                  <a:lnTo>
                    <a:pt x="1345520" y="927099"/>
                  </a:lnTo>
                  <a:lnTo>
                    <a:pt x="1333182" y="977899"/>
                  </a:lnTo>
                  <a:lnTo>
                    <a:pt x="1311111" y="1028699"/>
                  </a:lnTo>
                  <a:lnTo>
                    <a:pt x="1285652" y="1079499"/>
                  </a:lnTo>
                  <a:lnTo>
                    <a:pt x="1271425" y="1092199"/>
                  </a:lnTo>
                  <a:lnTo>
                    <a:pt x="1256386" y="1117599"/>
                  </a:lnTo>
                  <a:lnTo>
                    <a:pt x="1248475" y="1130299"/>
                  </a:lnTo>
                  <a:lnTo>
                    <a:pt x="346081" y="1130299"/>
                  </a:lnTo>
                  <a:lnTo>
                    <a:pt x="190928" y="1181099"/>
                  </a:lnTo>
                  <a:close/>
                </a:path>
                <a:path extrusionOk="0" h="1422400" w="1346834">
                  <a:moveTo>
                    <a:pt x="1240842" y="279399"/>
                  </a:moveTo>
                  <a:lnTo>
                    <a:pt x="1000460" y="279399"/>
                  </a:lnTo>
                  <a:lnTo>
                    <a:pt x="1155893" y="228599"/>
                  </a:lnTo>
                  <a:lnTo>
                    <a:pt x="1193111" y="228599"/>
                  </a:lnTo>
                  <a:lnTo>
                    <a:pt x="1210085" y="241299"/>
                  </a:lnTo>
                  <a:lnTo>
                    <a:pt x="1224260" y="253999"/>
                  </a:lnTo>
                  <a:lnTo>
                    <a:pt x="1240842" y="279399"/>
                  </a:lnTo>
                  <a:close/>
                </a:path>
                <a:path extrusionOk="0" h="1422400" w="1346834">
                  <a:moveTo>
                    <a:pt x="1345520" y="927099"/>
                  </a:moveTo>
                  <a:lnTo>
                    <a:pt x="731217" y="927099"/>
                  </a:lnTo>
                  <a:lnTo>
                    <a:pt x="745211" y="914399"/>
                  </a:lnTo>
                  <a:lnTo>
                    <a:pt x="772198" y="914399"/>
                  </a:lnTo>
                  <a:lnTo>
                    <a:pt x="785094" y="901699"/>
                  </a:lnTo>
                  <a:lnTo>
                    <a:pt x="791358" y="901699"/>
                  </a:lnTo>
                  <a:lnTo>
                    <a:pt x="803516" y="888999"/>
                  </a:lnTo>
                  <a:lnTo>
                    <a:pt x="809382" y="888999"/>
                  </a:lnTo>
                  <a:lnTo>
                    <a:pt x="820686" y="876299"/>
                  </a:lnTo>
                  <a:lnTo>
                    <a:pt x="826096" y="876299"/>
                  </a:lnTo>
                  <a:lnTo>
                    <a:pt x="836436" y="863599"/>
                  </a:lnTo>
                  <a:lnTo>
                    <a:pt x="841341" y="850899"/>
                  </a:lnTo>
                  <a:lnTo>
                    <a:pt x="850617" y="838199"/>
                  </a:lnTo>
                  <a:lnTo>
                    <a:pt x="854967" y="838199"/>
                  </a:lnTo>
                  <a:lnTo>
                    <a:pt x="863091" y="825499"/>
                  </a:lnTo>
                  <a:lnTo>
                    <a:pt x="866846" y="825499"/>
                  </a:lnTo>
                  <a:lnTo>
                    <a:pt x="873739" y="812799"/>
                  </a:lnTo>
                  <a:lnTo>
                    <a:pt x="876861" y="800099"/>
                  </a:lnTo>
                  <a:lnTo>
                    <a:pt x="882457" y="787399"/>
                  </a:lnTo>
                  <a:lnTo>
                    <a:pt x="884917" y="774699"/>
                  </a:lnTo>
                  <a:lnTo>
                    <a:pt x="889162" y="761999"/>
                  </a:lnTo>
                  <a:lnTo>
                    <a:pt x="890936" y="761999"/>
                  </a:lnTo>
                  <a:lnTo>
                    <a:pt x="893789" y="749299"/>
                  </a:lnTo>
                  <a:lnTo>
                    <a:pt x="894861" y="736599"/>
                  </a:lnTo>
                  <a:lnTo>
                    <a:pt x="896294" y="723899"/>
                  </a:lnTo>
                  <a:lnTo>
                    <a:pt x="896653" y="711199"/>
                  </a:lnTo>
                  <a:lnTo>
                    <a:pt x="896653" y="698499"/>
                  </a:lnTo>
                  <a:lnTo>
                    <a:pt x="896294" y="698499"/>
                  </a:lnTo>
                  <a:lnTo>
                    <a:pt x="894861" y="673099"/>
                  </a:lnTo>
                  <a:lnTo>
                    <a:pt x="893789" y="673099"/>
                  </a:lnTo>
                  <a:lnTo>
                    <a:pt x="890936" y="660399"/>
                  </a:lnTo>
                  <a:lnTo>
                    <a:pt x="889162" y="647699"/>
                  </a:lnTo>
                  <a:lnTo>
                    <a:pt x="884917" y="634999"/>
                  </a:lnTo>
                  <a:lnTo>
                    <a:pt x="882457" y="634999"/>
                  </a:lnTo>
                  <a:lnTo>
                    <a:pt x="876861" y="609599"/>
                  </a:lnTo>
                  <a:lnTo>
                    <a:pt x="873739" y="609599"/>
                  </a:lnTo>
                  <a:lnTo>
                    <a:pt x="866846" y="596899"/>
                  </a:lnTo>
                  <a:lnTo>
                    <a:pt x="863091" y="584199"/>
                  </a:lnTo>
                  <a:lnTo>
                    <a:pt x="854967" y="584199"/>
                  </a:lnTo>
                  <a:lnTo>
                    <a:pt x="850617" y="571499"/>
                  </a:lnTo>
                  <a:lnTo>
                    <a:pt x="841341" y="558799"/>
                  </a:lnTo>
                  <a:lnTo>
                    <a:pt x="836436" y="558799"/>
                  </a:lnTo>
                  <a:lnTo>
                    <a:pt x="826096" y="546099"/>
                  </a:lnTo>
                  <a:lnTo>
                    <a:pt x="820686" y="546099"/>
                  </a:lnTo>
                  <a:lnTo>
                    <a:pt x="809382" y="533399"/>
                  </a:lnTo>
                  <a:lnTo>
                    <a:pt x="803516" y="520699"/>
                  </a:lnTo>
                  <a:lnTo>
                    <a:pt x="785094" y="520699"/>
                  </a:lnTo>
                  <a:lnTo>
                    <a:pt x="772198" y="507999"/>
                  </a:lnTo>
                  <a:lnTo>
                    <a:pt x="765596" y="507999"/>
                  </a:lnTo>
                  <a:lnTo>
                    <a:pt x="752086" y="495299"/>
                  </a:lnTo>
                  <a:lnTo>
                    <a:pt x="724134" y="495299"/>
                  </a:lnTo>
                  <a:lnTo>
                    <a:pt x="709792" y="482599"/>
                  </a:lnTo>
                  <a:lnTo>
                    <a:pt x="1346542" y="482599"/>
                  </a:lnTo>
                  <a:lnTo>
                    <a:pt x="1344497" y="495299"/>
                  </a:lnTo>
                  <a:lnTo>
                    <a:pt x="1337168" y="507999"/>
                  </a:lnTo>
                  <a:lnTo>
                    <a:pt x="1324998" y="533399"/>
                  </a:lnTo>
                  <a:lnTo>
                    <a:pt x="1204169" y="634999"/>
                  </a:lnTo>
                  <a:lnTo>
                    <a:pt x="1206205" y="660399"/>
                  </a:lnTo>
                  <a:lnTo>
                    <a:pt x="1207692" y="673099"/>
                  </a:lnTo>
                  <a:lnTo>
                    <a:pt x="1208603" y="685799"/>
                  </a:lnTo>
                  <a:lnTo>
                    <a:pt x="1208913" y="711199"/>
                  </a:lnTo>
                  <a:lnTo>
                    <a:pt x="1208603" y="723899"/>
                  </a:lnTo>
                  <a:lnTo>
                    <a:pt x="1207692" y="749299"/>
                  </a:lnTo>
                  <a:lnTo>
                    <a:pt x="1206205" y="761999"/>
                  </a:lnTo>
                  <a:lnTo>
                    <a:pt x="1204169" y="774699"/>
                  </a:lnTo>
                  <a:lnTo>
                    <a:pt x="1324998" y="888999"/>
                  </a:lnTo>
                  <a:lnTo>
                    <a:pt x="1337168" y="901699"/>
                  </a:lnTo>
                  <a:lnTo>
                    <a:pt x="1344497" y="914399"/>
                  </a:lnTo>
                  <a:lnTo>
                    <a:pt x="1345520" y="927099"/>
                  </a:lnTo>
                  <a:close/>
                </a:path>
                <a:path extrusionOk="0" h="1422400" w="1346834">
                  <a:moveTo>
                    <a:pt x="809710" y="1409699"/>
                  </a:moveTo>
                  <a:lnTo>
                    <a:pt x="536552" y="1409699"/>
                  </a:lnTo>
                  <a:lnTo>
                    <a:pt x="521606" y="1396999"/>
                  </a:lnTo>
                  <a:lnTo>
                    <a:pt x="510426" y="1384299"/>
                  </a:lnTo>
                  <a:lnTo>
                    <a:pt x="503746" y="1358899"/>
                  </a:lnTo>
                  <a:lnTo>
                    <a:pt x="468865" y="1206499"/>
                  </a:lnTo>
                  <a:lnTo>
                    <a:pt x="436338" y="1193799"/>
                  </a:lnTo>
                  <a:lnTo>
                    <a:pt x="404962" y="1168399"/>
                  </a:lnTo>
                  <a:lnTo>
                    <a:pt x="374841" y="1155699"/>
                  </a:lnTo>
                  <a:lnTo>
                    <a:pt x="346081" y="1130299"/>
                  </a:lnTo>
                  <a:lnTo>
                    <a:pt x="1000181" y="1130299"/>
                  </a:lnTo>
                  <a:lnTo>
                    <a:pt x="971421" y="1155699"/>
                  </a:lnTo>
                  <a:lnTo>
                    <a:pt x="941301" y="1168399"/>
                  </a:lnTo>
                  <a:lnTo>
                    <a:pt x="909925" y="1193799"/>
                  </a:lnTo>
                  <a:lnTo>
                    <a:pt x="877398" y="1206499"/>
                  </a:lnTo>
                  <a:lnTo>
                    <a:pt x="842516" y="1358899"/>
                  </a:lnTo>
                  <a:lnTo>
                    <a:pt x="835836" y="1384299"/>
                  </a:lnTo>
                  <a:lnTo>
                    <a:pt x="824657" y="1396999"/>
                  </a:lnTo>
                  <a:lnTo>
                    <a:pt x="809710" y="1409699"/>
                  </a:lnTo>
                  <a:close/>
                </a:path>
                <a:path extrusionOk="0" h="1422400" w="1346834">
                  <a:moveTo>
                    <a:pt x="1209806" y="1181099"/>
                  </a:moveTo>
                  <a:lnTo>
                    <a:pt x="1155613" y="1181099"/>
                  </a:lnTo>
                  <a:lnTo>
                    <a:pt x="1000181" y="1130299"/>
                  </a:lnTo>
                  <a:lnTo>
                    <a:pt x="1248475" y="1130299"/>
                  </a:lnTo>
                  <a:lnTo>
                    <a:pt x="1240563" y="1142999"/>
                  </a:lnTo>
                  <a:lnTo>
                    <a:pt x="1223981" y="1168399"/>
                  </a:lnTo>
                  <a:lnTo>
                    <a:pt x="1209806" y="1181099"/>
                  </a:lnTo>
                  <a:close/>
                </a:path>
                <a:path extrusionOk="0" h="1422400" w="1346834">
                  <a:moveTo>
                    <a:pt x="762642" y="1422399"/>
                  </a:moveTo>
                  <a:lnTo>
                    <a:pt x="583621" y="1422399"/>
                  </a:lnTo>
                  <a:lnTo>
                    <a:pt x="554534" y="1409699"/>
                  </a:lnTo>
                  <a:lnTo>
                    <a:pt x="791729" y="1409699"/>
                  </a:lnTo>
                  <a:lnTo>
                    <a:pt x="762642" y="1422399"/>
                  </a:lnTo>
                  <a:close/>
                </a:path>
              </a:pathLst>
            </a:custGeom>
            <a:solidFill>
              <a:srgbClr val="D4AF37">
                <a:alpha val="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11032200" y="4731480"/>
              <a:ext cx="1159920" cy="1180080"/>
            </a:xfrm>
            <a:custGeom>
              <a:rect b="b" l="l" r="r" t="t"/>
              <a:pathLst>
                <a:path extrusionOk="0" h="1180464" w="1160145">
                  <a:moveTo>
                    <a:pt x="1159871" y="1180077"/>
                  </a:moveTo>
                  <a:lnTo>
                    <a:pt x="0" y="20205"/>
                  </a:lnTo>
                  <a:lnTo>
                    <a:pt x="20205" y="0"/>
                  </a:lnTo>
                  <a:lnTo>
                    <a:pt x="1159871" y="1139666"/>
                  </a:lnTo>
                  <a:lnTo>
                    <a:pt x="1159871" y="1180077"/>
                  </a:lnTo>
                  <a:close/>
                </a:path>
              </a:pathLst>
            </a:custGeom>
            <a:solidFill>
              <a:srgbClr val="D4AF37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0" y="6095880"/>
              <a:ext cx="12191760" cy="761760"/>
            </a:xfrm>
            <a:custGeom>
              <a:rect b="b" l="l" r="r" t="t"/>
              <a:pathLst>
                <a:path extrusionOk="0" h="762000" w="12192000">
                  <a:moveTo>
                    <a:pt x="121919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9"/>
                  </a:lnTo>
                  <a:close/>
                </a:path>
              </a:pathLst>
            </a:custGeom>
            <a:solidFill>
              <a:srgbClr val="091B2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" name="Google Shape;5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95125" y="401150"/>
            <a:ext cx="3090600" cy="30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10"/>
          <p:cNvGrpSpPr/>
          <p:nvPr/>
        </p:nvGrpSpPr>
        <p:grpSpPr>
          <a:xfrm>
            <a:off x="0" y="857160"/>
            <a:ext cx="12191760" cy="7114680"/>
            <a:chOff x="0" y="857160"/>
            <a:chExt cx="12191760" cy="7114680"/>
          </a:xfrm>
        </p:grpSpPr>
        <p:sp>
          <p:nvSpPr>
            <p:cNvPr id="392" name="Google Shape;392;p10"/>
            <p:cNvSpPr/>
            <p:nvPr/>
          </p:nvSpPr>
          <p:spPr>
            <a:xfrm>
              <a:off x="0" y="857160"/>
              <a:ext cx="12191760" cy="7114680"/>
            </a:xfrm>
            <a:custGeom>
              <a:rect b="b" l="l" r="r" t="t"/>
              <a:pathLst>
                <a:path extrusionOk="0" h="7115175" w="12192000">
                  <a:moveTo>
                    <a:pt x="0" y="7115174"/>
                  </a:moveTo>
                  <a:lnTo>
                    <a:pt x="12191999" y="7115174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7115174"/>
                  </a:lnTo>
                  <a:close/>
                </a:path>
              </a:pathLst>
            </a:custGeom>
            <a:solidFill>
              <a:srgbClr val="0C23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380880" y="1724040"/>
              <a:ext cx="571320" cy="4943160"/>
            </a:xfrm>
            <a:custGeom>
              <a:rect b="b" l="l" r="r" t="t"/>
              <a:pathLst>
                <a:path extrusionOk="0" h="4943475" w="571500">
                  <a:moveTo>
                    <a:pt x="571500" y="4914887"/>
                  </a:moveTo>
                  <a:lnTo>
                    <a:pt x="0" y="4914887"/>
                  </a:lnTo>
                  <a:lnTo>
                    <a:pt x="0" y="4943462"/>
                  </a:lnTo>
                  <a:lnTo>
                    <a:pt x="571500" y="4943462"/>
                  </a:lnTo>
                  <a:lnTo>
                    <a:pt x="571500" y="4914887"/>
                  </a:lnTo>
                  <a:close/>
                </a:path>
                <a:path extrusionOk="0" h="4943475" w="571500">
                  <a:moveTo>
                    <a:pt x="571500" y="2886075"/>
                  </a:moveTo>
                  <a:lnTo>
                    <a:pt x="0" y="2886075"/>
                  </a:lnTo>
                  <a:lnTo>
                    <a:pt x="0" y="2914650"/>
                  </a:lnTo>
                  <a:lnTo>
                    <a:pt x="571500" y="2914650"/>
                  </a:lnTo>
                  <a:lnTo>
                    <a:pt x="571500" y="2886075"/>
                  </a:lnTo>
                  <a:close/>
                </a:path>
                <a:path extrusionOk="0" h="4943475" w="571500">
                  <a:moveTo>
                    <a:pt x="571500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571500" y="28575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4" name="Google Shape;39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0880" y="1295280"/>
              <a:ext cx="171000" cy="228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5" name="Google Shape;39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217080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6" name="Google Shape;396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285660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7" name="Google Shape;397;p10"/>
          <p:cNvSpPr/>
          <p:nvPr/>
        </p:nvSpPr>
        <p:spPr>
          <a:xfrm>
            <a:off x="539640" y="1213200"/>
            <a:ext cx="6254280" cy="19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50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</a:t>
            </a:r>
            <a:r>
              <a:rPr b="1" i="0" lang="pt-BR" sz="20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Recomendações Estratégicas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084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Priorizar profissionais qualificados para montagem e instalação elétrica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0840" marR="0" rtl="0" algn="l">
              <a:lnSpc>
                <a:spcPct val="113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Investir em presença digital estruturada e conteúdo visual de qualidade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8" name="Google Shape;398;p10"/>
          <p:cNvGrpSpPr/>
          <p:nvPr/>
        </p:nvGrpSpPr>
        <p:grpSpPr>
          <a:xfrm>
            <a:off x="379800" y="3542400"/>
            <a:ext cx="277920" cy="845640"/>
            <a:chOff x="379800" y="3542400"/>
            <a:chExt cx="277920" cy="845640"/>
          </a:xfrm>
        </p:grpSpPr>
        <p:pic>
          <p:nvPicPr>
            <p:cNvPr id="399" name="Google Shape;39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354240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0" name="Google Shape;400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79800" y="4194360"/>
              <a:ext cx="229320" cy="1936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1" name="Google Shape;401;p10"/>
          <p:cNvSpPr/>
          <p:nvPr/>
        </p:nvSpPr>
        <p:spPr>
          <a:xfrm>
            <a:off x="768240" y="3267720"/>
            <a:ext cx="6159600" cy="59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126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Desenvolver programa de suporte técnico especializado desde o início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10"/>
          <p:cNvSpPr/>
          <p:nvPr/>
        </p:nvSpPr>
        <p:spPr>
          <a:xfrm>
            <a:off x="596872" y="4098950"/>
            <a:ext cx="2995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50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b="1" i="0" lang="pt-BR" sz="20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Próximos Passos 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3" name="Google Shape;403;p10"/>
          <p:cNvGrpSpPr/>
          <p:nvPr/>
        </p:nvGrpSpPr>
        <p:grpSpPr>
          <a:xfrm>
            <a:off x="380880" y="4914000"/>
            <a:ext cx="276840" cy="2544840"/>
            <a:chOff x="380880" y="4914000"/>
            <a:chExt cx="276840" cy="2544840"/>
          </a:xfrm>
        </p:grpSpPr>
        <p:pic>
          <p:nvPicPr>
            <p:cNvPr id="404" name="Google Shape;404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491400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5" name="Google Shape;405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531396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6" name="Google Shape;406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571392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80880" y="6224760"/>
              <a:ext cx="228240" cy="19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8" name="Google Shape;408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694260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9" name="Google Shape;409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734292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0" name="Google Shape;410;p10"/>
          <p:cNvSpPr/>
          <p:nvPr/>
        </p:nvSpPr>
        <p:spPr>
          <a:xfrm>
            <a:off x="768251" y="4815725"/>
            <a:ext cx="6025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Iniciar produção piloto com avaliação rigorosa de qualidade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10"/>
          <p:cNvSpPr/>
          <p:nvPr/>
        </p:nvSpPr>
        <p:spPr>
          <a:xfrm>
            <a:off x="768250" y="5377450"/>
            <a:ext cx="65733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Testar campanhas de marketing digital em canais específicos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0"/>
          <p:cNvSpPr/>
          <p:nvPr/>
        </p:nvSpPr>
        <p:spPr>
          <a:xfrm>
            <a:off x="768250" y="5806500"/>
            <a:ext cx="66948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Estabelecer parcerias com fornecedores para redução de custos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0"/>
          <p:cNvSpPr/>
          <p:nvPr/>
        </p:nvSpPr>
        <p:spPr>
          <a:xfrm>
            <a:off x="596875" y="6127925"/>
            <a:ext cx="6438600" cy="13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50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</a:t>
            </a:r>
            <a:r>
              <a:rPr b="1" i="0" lang="pt-BR" sz="20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Ciclo de Evolução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3600" marR="0" rtl="0" algn="l">
              <a:lnSpc>
                <a:spcPct val="159000"/>
              </a:lnSpc>
              <a:spcBef>
                <a:spcPts val="2021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Avaliar periodicamente métricas e ajustar estratégias Desenvolver inovações no produto com base em feedback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4" name="Google Shape;414;p10"/>
          <p:cNvGrpSpPr/>
          <p:nvPr/>
        </p:nvGrpSpPr>
        <p:grpSpPr>
          <a:xfrm>
            <a:off x="0" y="0"/>
            <a:ext cx="12191760" cy="856800"/>
            <a:chOff x="0" y="0"/>
            <a:chExt cx="12191760" cy="856800"/>
          </a:xfrm>
        </p:grpSpPr>
        <p:sp>
          <p:nvSpPr>
            <p:cNvPr id="415" name="Google Shape;415;p10"/>
            <p:cNvSpPr/>
            <p:nvPr/>
          </p:nvSpPr>
          <p:spPr>
            <a:xfrm>
              <a:off x="0" y="0"/>
              <a:ext cx="12191760" cy="856800"/>
            </a:xfrm>
            <a:custGeom>
              <a:rect b="b" l="l" r="r" t="t"/>
              <a:pathLst>
                <a:path extrusionOk="0" h="857250" w="12192000">
                  <a:moveTo>
                    <a:pt x="1219199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857249"/>
                  </a:lnTo>
                  <a:close/>
                </a:path>
              </a:pathLst>
            </a:custGeom>
            <a:solidFill>
              <a:srgbClr val="091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10"/>
            <p:cNvSpPr/>
            <p:nvPr/>
          </p:nvSpPr>
          <p:spPr>
            <a:xfrm>
              <a:off x="380880" y="276120"/>
              <a:ext cx="266400" cy="304560"/>
            </a:xfrm>
            <a:custGeom>
              <a:rect b="b" l="l" r="r" t="t"/>
              <a:pathLst>
                <a:path extrusionOk="0" h="304800" w="266700">
                  <a:moveTo>
                    <a:pt x="19049" y="304799"/>
                  </a:moveTo>
                  <a:lnTo>
                    <a:pt x="11628" y="303305"/>
                  </a:lnTo>
                  <a:lnTo>
                    <a:pt x="5573" y="299226"/>
                  </a:lnTo>
                  <a:lnTo>
                    <a:pt x="1494" y="293171"/>
                  </a:lnTo>
                  <a:lnTo>
                    <a:pt x="0" y="285749"/>
                  </a:lnTo>
                  <a:lnTo>
                    <a:pt x="0" y="19049"/>
                  </a:lnTo>
                  <a:lnTo>
                    <a:pt x="1494" y="11628"/>
                  </a:lnTo>
                  <a:lnTo>
                    <a:pt x="5573" y="5573"/>
                  </a:lnTo>
                  <a:lnTo>
                    <a:pt x="11628" y="1494"/>
                  </a:lnTo>
                  <a:lnTo>
                    <a:pt x="19049" y="0"/>
                  </a:lnTo>
                  <a:lnTo>
                    <a:pt x="26471" y="1494"/>
                  </a:lnTo>
                  <a:lnTo>
                    <a:pt x="32526" y="5573"/>
                  </a:lnTo>
                  <a:lnTo>
                    <a:pt x="36605" y="11628"/>
                  </a:lnTo>
                  <a:lnTo>
                    <a:pt x="38099" y="19049"/>
                  </a:lnTo>
                  <a:lnTo>
                    <a:pt x="38099" y="28574"/>
                  </a:lnTo>
                  <a:lnTo>
                    <a:pt x="154464" y="28574"/>
                  </a:lnTo>
                  <a:lnTo>
                    <a:pt x="168179" y="33545"/>
                  </a:lnTo>
                  <a:lnTo>
                    <a:pt x="190529" y="36135"/>
                  </a:lnTo>
                  <a:lnTo>
                    <a:pt x="265847" y="36135"/>
                  </a:lnTo>
                  <a:lnTo>
                    <a:pt x="266699" y="39350"/>
                  </a:lnTo>
                  <a:lnTo>
                    <a:pt x="266699" y="54590"/>
                  </a:lnTo>
                  <a:lnTo>
                    <a:pt x="114299" y="54590"/>
                  </a:lnTo>
                  <a:lnTo>
                    <a:pt x="114299" y="58340"/>
                  </a:lnTo>
                  <a:lnTo>
                    <a:pt x="76199" y="58340"/>
                  </a:lnTo>
                  <a:lnTo>
                    <a:pt x="38099" y="67865"/>
                  </a:lnTo>
                  <a:lnTo>
                    <a:pt x="38099" y="111382"/>
                  </a:lnTo>
                  <a:lnTo>
                    <a:pt x="76199" y="111382"/>
                  </a:lnTo>
                  <a:lnTo>
                    <a:pt x="76199" y="142101"/>
                  </a:lnTo>
                  <a:lnTo>
                    <a:pt x="38099" y="150375"/>
                  </a:lnTo>
                  <a:lnTo>
                    <a:pt x="38099" y="189309"/>
                  </a:lnTo>
                  <a:lnTo>
                    <a:pt x="190499" y="189309"/>
                  </a:lnTo>
                  <a:lnTo>
                    <a:pt x="190499" y="199786"/>
                  </a:lnTo>
                  <a:lnTo>
                    <a:pt x="188742" y="199786"/>
                  </a:lnTo>
                  <a:lnTo>
                    <a:pt x="198022" y="200101"/>
                  </a:lnTo>
                  <a:lnTo>
                    <a:pt x="266699" y="200101"/>
                  </a:lnTo>
                  <a:lnTo>
                    <a:pt x="266699" y="213776"/>
                  </a:lnTo>
                  <a:lnTo>
                    <a:pt x="265062" y="216144"/>
                  </a:lnTo>
                  <a:lnTo>
                    <a:pt x="94947" y="216144"/>
                  </a:lnTo>
                  <a:lnTo>
                    <a:pt x="76378" y="219074"/>
                  </a:lnTo>
                  <a:lnTo>
                    <a:pt x="38099" y="228599"/>
                  </a:lnTo>
                  <a:lnTo>
                    <a:pt x="38099" y="285749"/>
                  </a:lnTo>
                  <a:lnTo>
                    <a:pt x="36605" y="293171"/>
                  </a:lnTo>
                  <a:lnTo>
                    <a:pt x="32526" y="299226"/>
                  </a:lnTo>
                  <a:lnTo>
                    <a:pt x="26471" y="303305"/>
                  </a:lnTo>
                  <a:lnTo>
                    <a:pt x="19049" y="304799"/>
                  </a:lnTo>
                  <a:close/>
                </a:path>
                <a:path extrusionOk="0" h="304800" w="266700">
                  <a:moveTo>
                    <a:pt x="154464" y="28574"/>
                  </a:moveTo>
                  <a:lnTo>
                    <a:pt x="38099" y="28574"/>
                  </a:lnTo>
                  <a:lnTo>
                    <a:pt x="79176" y="18335"/>
                  </a:lnTo>
                  <a:lnTo>
                    <a:pt x="96355" y="15639"/>
                  </a:lnTo>
                  <a:lnTo>
                    <a:pt x="113607" y="16006"/>
                  </a:lnTo>
                  <a:lnTo>
                    <a:pt x="130536" y="19398"/>
                  </a:lnTo>
                  <a:lnTo>
                    <a:pt x="146744" y="25777"/>
                  </a:lnTo>
                  <a:lnTo>
                    <a:pt x="154464" y="28574"/>
                  </a:lnTo>
                  <a:close/>
                </a:path>
                <a:path extrusionOk="0" h="304800" w="266700">
                  <a:moveTo>
                    <a:pt x="265847" y="36135"/>
                  </a:moveTo>
                  <a:lnTo>
                    <a:pt x="190529" y="36135"/>
                  </a:lnTo>
                  <a:lnTo>
                    <a:pt x="212880" y="33545"/>
                  </a:lnTo>
                  <a:lnTo>
                    <a:pt x="234314" y="25777"/>
                  </a:lnTo>
                  <a:lnTo>
                    <a:pt x="240029" y="22919"/>
                  </a:lnTo>
                  <a:lnTo>
                    <a:pt x="249370" y="20949"/>
                  </a:lnTo>
                  <a:lnTo>
                    <a:pt x="257963" y="23678"/>
                  </a:lnTo>
                  <a:lnTo>
                    <a:pt x="264257" y="30135"/>
                  </a:lnTo>
                  <a:lnTo>
                    <a:pt x="265847" y="36135"/>
                  </a:lnTo>
                  <a:close/>
                </a:path>
                <a:path extrusionOk="0" h="304800" w="266700">
                  <a:moveTo>
                    <a:pt x="266699" y="116324"/>
                  </a:moveTo>
                  <a:lnTo>
                    <a:pt x="198774" y="116324"/>
                  </a:lnTo>
                  <a:lnTo>
                    <a:pt x="207168" y="115788"/>
                  </a:lnTo>
                  <a:lnTo>
                    <a:pt x="228599" y="110847"/>
                  </a:lnTo>
                  <a:lnTo>
                    <a:pt x="228599" y="68699"/>
                  </a:lnTo>
                  <a:lnTo>
                    <a:pt x="152196" y="68699"/>
                  </a:lnTo>
                  <a:lnTo>
                    <a:pt x="144660" y="66496"/>
                  </a:lnTo>
                  <a:lnTo>
                    <a:pt x="137040" y="63519"/>
                  </a:lnTo>
                  <a:lnTo>
                    <a:pt x="124777" y="57388"/>
                  </a:lnTo>
                  <a:lnTo>
                    <a:pt x="119598" y="55661"/>
                  </a:lnTo>
                  <a:lnTo>
                    <a:pt x="114299" y="54590"/>
                  </a:lnTo>
                  <a:lnTo>
                    <a:pt x="266699" y="54590"/>
                  </a:lnTo>
                  <a:lnTo>
                    <a:pt x="266699" y="116324"/>
                  </a:lnTo>
                  <a:close/>
                </a:path>
                <a:path extrusionOk="0" h="304800" w="266700">
                  <a:moveTo>
                    <a:pt x="76199" y="103108"/>
                  </a:moveTo>
                  <a:lnTo>
                    <a:pt x="76199" y="58340"/>
                  </a:lnTo>
                  <a:lnTo>
                    <a:pt x="114299" y="58340"/>
                  </a:lnTo>
                  <a:lnTo>
                    <a:pt x="114299" y="97452"/>
                  </a:lnTo>
                  <a:lnTo>
                    <a:pt x="106560" y="97452"/>
                  </a:lnTo>
                  <a:lnTo>
                    <a:pt x="98821" y="98167"/>
                  </a:lnTo>
                  <a:lnTo>
                    <a:pt x="76199" y="103108"/>
                  </a:lnTo>
                  <a:close/>
                </a:path>
                <a:path extrusionOk="0" h="304800" w="266700">
                  <a:moveTo>
                    <a:pt x="190499" y="115490"/>
                  </a:moveTo>
                  <a:lnTo>
                    <a:pt x="185856" y="115014"/>
                  </a:lnTo>
                  <a:lnTo>
                    <a:pt x="181213" y="114121"/>
                  </a:lnTo>
                  <a:lnTo>
                    <a:pt x="152399" y="105667"/>
                  </a:lnTo>
                  <a:lnTo>
                    <a:pt x="152399" y="68699"/>
                  </a:lnTo>
                  <a:lnTo>
                    <a:pt x="228599" y="68699"/>
                  </a:lnTo>
                  <a:lnTo>
                    <a:pt x="219206" y="71077"/>
                  </a:lnTo>
                  <a:lnTo>
                    <a:pt x="209706" y="72769"/>
                  </a:lnTo>
                  <a:lnTo>
                    <a:pt x="200128" y="73780"/>
                  </a:lnTo>
                  <a:lnTo>
                    <a:pt x="190499" y="74116"/>
                  </a:lnTo>
                  <a:lnTo>
                    <a:pt x="190499" y="115490"/>
                  </a:lnTo>
                  <a:close/>
                </a:path>
                <a:path extrusionOk="0" h="304800" w="266700">
                  <a:moveTo>
                    <a:pt x="114299" y="97690"/>
                  </a:moveTo>
                  <a:lnTo>
                    <a:pt x="106560" y="97452"/>
                  </a:lnTo>
                  <a:lnTo>
                    <a:pt x="114299" y="97452"/>
                  </a:lnTo>
                  <a:lnTo>
                    <a:pt x="114299" y="97690"/>
                  </a:lnTo>
                  <a:close/>
                </a:path>
                <a:path extrusionOk="0" h="304800" w="266700">
                  <a:moveTo>
                    <a:pt x="152399" y="145375"/>
                  </a:moveTo>
                  <a:lnTo>
                    <a:pt x="123229" y="136802"/>
                  </a:lnTo>
                  <a:lnTo>
                    <a:pt x="118764" y="136028"/>
                  </a:lnTo>
                  <a:lnTo>
                    <a:pt x="114299" y="135790"/>
                  </a:lnTo>
                  <a:lnTo>
                    <a:pt x="114299" y="97690"/>
                  </a:lnTo>
                  <a:lnTo>
                    <a:pt x="112276" y="97690"/>
                  </a:lnTo>
                  <a:lnTo>
                    <a:pt x="122396" y="97988"/>
                  </a:lnTo>
                  <a:lnTo>
                    <a:pt x="130492" y="99298"/>
                  </a:lnTo>
                  <a:lnTo>
                    <a:pt x="152399" y="105667"/>
                  </a:lnTo>
                  <a:lnTo>
                    <a:pt x="152399" y="145375"/>
                  </a:lnTo>
                  <a:close/>
                </a:path>
                <a:path extrusionOk="0" h="304800" w="266700">
                  <a:moveTo>
                    <a:pt x="76199" y="111382"/>
                  </a:moveTo>
                  <a:lnTo>
                    <a:pt x="38099" y="111382"/>
                  </a:lnTo>
                  <a:lnTo>
                    <a:pt x="76200" y="103108"/>
                  </a:lnTo>
                  <a:lnTo>
                    <a:pt x="76199" y="111382"/>
                  </a:lnTo>
                  <a:close/>
                </a:path>
                <a:path extrusionOk="0" h="304800" w="266700">
                  <a:moveTo>
                    <a:pt x="198899" y="153952"/>
                  </a:moveTo>
                  <a:lnTo>
                    <a:pt x="186637" y="153598"/>
                  </a:lnTo>
                  <a:lnTo>
                    <a:pt x="190501" y="153598"/>
                  </a:lnTo>
                  <a:lnTo>
                    <a:pt x="190499" y="115490"/>
                  </a:lnTo>
                  <a:lnTo>
                    <a:pt x="198774" y="116324"/>
                  </a:lnTo>
                  <a:lnTo>
                    <a:pt x="266699" y="116324"/>
                  </a:lnTo>
                  <a:lnTo>
                    <a:pt x="266699" y="149959"/>
                  </a:lnTo>
                  <a:lnTo>
                    <a:pt x="228599" y="149959"/>
                  </a:lnTo>
                  <a:lnTo>
                    <a:pt x="223897" y="151030"/>
                  </a:lnTo>
                  <a:lnTo>
                    <a:pt x="215631" y="152629"/>
                  </a:lnTo>
                  <a:lnTo>
                    <a:pt x="207287" y="153598"/>
                  </a:lnTo>
                  <a:lnTo>
                    <a:pt x="198899" y="153952"/>
                  </a:lnTo>
                  <a:close/>
                </a:path>
                <a:path extrusionOk="0" h="304800" w="266700">
                  <a:moveTo>
                    <a:pt x="190499" y="189309"/>
                  </a:moveTo>
                  <a:lnTo>
                    <a:pt x="38099" y="189309"/>
                  </a:lnTo>
                  <a:lnTo>
                    <a:pt x="70187" y="181272"/>
                  </a:lnTo>
                  <a:lnTo>
                    <a:pt x="73163" y="180617"/>
                  </a:lnTo>
                  <a:lnTo>
                    <a:pt x="76199" y="180082"/>
                  </a:lnTo>
                  <a:lnTo>
                    <a:pt x="76199" y="142101"/>
                  </a:lnTo>
                  <a:lnTo>
                    <a:pt x="104298" y="136028"/>
                  </a:lnTo>
                  <a:lnTo>
                    <a:pt x="109299" y="135612"/>
                  </a:lnTo>
                  <a:lnTo>
                    <a:pt x="113049" y="135790"/>
                  </a:lnTo>
                  <a:lnTo>
                    <a:pt x="114299" y="135790"/>
                  </a:lnTo>
                  <a:lnTo>
                    <a:pt x="114299" y="178296"/>
                  </a:lnTo>
                  <a:lnTo>
                    <a:pt x="123995" y="179468"/>
                  </a:lnTo>
                  <a:lnTo>
                    <a:pt x="133517" y="181272"/>
                  </a:lnTo>
                  <a:lnTo>
                    <a:pt x="143073" y="183754"/>
                  </a:lnTo>
                  <a:lnTo>
                    <a:pt x="152399" y="186868"/>
                  </a:lnTo>
                  <a:lnTo>
                    <a:pt x="190498" y="186868"/>
                  </a:lnTo>
                  <a:lnTo>
                    <a:pt x="190499" y="189309"/>
                  </a:lnTo>
                  <a:close/>
                </a:path>
                <a:path extrusionOk="0" h="304800" w="266700">
                  <a:moveTo>
                    <a:pt x="190498" y="186868"/>
                  </a:moveTo>
                  <a:lnTo>
                    <a:pt x="152399" y="186868"/>
                  </a:lnTo>
                  <a:lnTo>
                    <a:pt x="152399" y="145375"/>
                  </a:lnTo>
                  <a:lnTo>
                    <a:pt x="173950" y="151745"/>
                  </a:lnTo>
                  <a:lnTo>
                    <a:pt x="182165" y="153173"/>
                  </a:lnTo>
                  <a:lnTo>
                    <a:pt x="188103" y="153598"/>
                  </a:lnTo>
                  <a:lnTo>
                    <a:pt x="190495" y="153598"/>
                  </a:lnTo>
                  <a:lnTo>
                    <a:pt x="190498" y="186868"/>
                  </a:lnTo>
                  <a:close/>
                </a:path>
                <a:path extrusionOk="0" h="304800" w="266700">
                  <a:moveTo>
                    <a:pt x="266699" y="200101"/>
                  </a:moveTo>
                  <a:lnTo>
                    <a:pt x="198022" y="200101"/>
                  </a:lnTo>
                  <a:lnTo>
                    <a:pt x="205539" y="199518"/>
                  </a:lnTo>
                  <a:lnTo>
                    <a:pt x="212977" y="198088"/>
                  </a:lnTo>
                  <a:lnTo>
                    <a:pt x="220265" y="195798"/>
                  </a:lnTo>
                  <a:lnTo>
                    <a:pt x="228599" y="192702"/>
                  </a:lnTo>
                  <a:lnTo>
                    <a:pt x="228599" y="149959"/>
                  </a:lnTo>
                  <a:lnTo>
                    <a:pt x="266699" y="149959"/>
                  </a:lnTo>
                  <a:lnTo>
                    <a:pt x="266699" y="200101"/>
                  </a:lnTo>
                  <a:close/>
                </a:path>
                <a:path extrusionOk="0" h="304800" w="266700">
                  <a:moveTo>
                    <a:pt x="191013" y="238028"/>
                  </a:moveTo>
                  <a:lnTo>
                    <a:pt x="169692" y="234714"/>
                  </a:lnTo>
                  <a:lnTo>
                    <a:pt x="149304" y="227052"/>
                  </a:lnTo>
                  <a:lnTo>
                    <a:pt x="131840" y="220171"/>
                  </a:lnTo>
                  <a:lnTo>
                    <a:pt x="113578" y="216522"/>
                  </a:lnTo>
                  <a:lnTo>
                    <a:pt x="94947" y="216144"/>
                  </a:lnTo>
                  <a:lnTo>
                    <a:pt x="265062" y="216144"/>
                  </a:lnTo>
                  <a:lnTo>
                    <a:pt x="261758" y="220920"/>
                  </a:lnTo>
                  <a:lnTo>
                    <a:pt x="233660" y="231457"/>
                  </a:lnTo>
                  <a:lnTo>
                    <a:pt x="212568" y="236955"/>
                  </a:lnTo>
                  <a:lnTo>
                    <a:pt x="191013" y="238028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7" name="Google Shape;417;p10"/>
          <p:cNvSpPr txBox="1"/>
          <p:nvPr>
            <p:ph type="title"/>
          </p:nvPr>
        </p:nvSpPr>
        <p:spPr>
          <a:xfrm>
            <a:off x="777960" y="131040"/>
            <a:ext cx="10635840" cy="527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00">
            <a:sp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ontserrat"/>
              <a:buNone/>
            </a:pPr>
            <a:r>
              <a:rPr b="1" lang="pt-BR" sz="330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Conclusões e Próximos Passos</a:t>
            </a:r>
            <a:endParaRPr b="0" sz="33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8" name="Google Shape;418;p10"/>
          <p:cNvGrpSpPr/>
          <p:nvPr/>
        </p:nvGrpSpPr>
        <p:grpSpPr>
          <a:xfrm>
            <a:off x="7616611" y="2847904"/>
            <a:ext cx="4194081" cy="3136246"/>
            <a:chOff x="7353360" y="2847960"/>
            <a:chExt cx="4457520" cy="3333240"/>
          </a:xfrm>
        </p:grpSpPr>
        <p:sp>
          <p:nvSpPr>
            <p:cNvPr id="419" name="Google Shape;419;p10"/>
            <p:cNvSpPr/>
            <p:nvPr/>
          </p:nvSpPr>
          <p:spPr>
            <a:xfrm>
              <a:off x="7353360" y="2847960"/>
              <a:ext cx="4457520" cy="3333240"/>
            </a:xfrm>
            <a:custGeom>
              <a:rect b="b" l="l" r="r" t="t"/>
              <a:pathLst>
                <a:path extrusionOk="0" h="3333750" w="4457700">
                  <a:moveTo>
                    <a:pt x="4381499" y="3333749"/>
                  </a:moveTo>
                  <a:lnTo>
                    <a:pt x="76199" y="3333749"/>
                  </a:lnTo>
                  <a:lnTo>
                    <a:pt x="68693" y="3333387"/>
                  </a:lnTo>
                  <a:lnTo>
                    <a:pt x="27881" y="3316482"/>
                  </a:lnTo>
                  <a:lnTo>
                    <a:pt x="3261" y="3279636"/>
                  </a:lnTo>
                  <a:lnTo>
                    <a:pt x="0" y="325754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4381499" y="0"/>
                  </a:lnTo>
                  <a:lnTo>
                    <a:pt x="4423841" y="12829"/>
                  </a:lnTo>
                  <a:lnTo>
                    <a:pt x="4451898" y="47039"/>
                  </a:lnTo>
                  <a:lnTo>
                    <a:pt x="4457699" y="76199"/>
                  </a:lnTo>
                  <a:lnTo>
                    <a:pt x="4457699" y="3257549"/>
                  </a:lnTo>
                  <a:lnTo>
                    <a:pt x="4444868" y="3299892"/>
                  </a:lnTo>
                  <a:lnTo>
                    <a:pt x="4410659" y="3327948"/>
                  </a:lnTo>
                  <a:lnTo>
                    <a:pt x="4381499" y="3333749"/>
                  </a:lnTo>
                  <a:close/>
                </a:path>
              </a:pathLst>
            </a:custGeom>
            <a:solidFill>
              <a:srgbClr val="091B2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9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10"/>
            <p:cNvSpPr/>
            <p:nvPr/>
          </p:nvSpPr>
          <p:spPr>
            <a:xfrm>
              <a:off x="7353360" y="2847960"/>
              <a:ext cx="4457520" cy="3333240"/>
            </a:xfrm>
            <a:custGeom>
              <a:rect b="b" l="l" r="r" t="t"/>
              <a:pathLst>
                <a:path extrusionOk="0" h="3333750" w="4457700">
                  <a:moveTo>
                    <a:pt x="4381499" y="3333749"/>
                  </a:moveTo>
                  <a:lnTo>
                    <a:pt x="76199" y="3333749"/>
                  </a:lnTo>
                  <a:lnTo>
                    <a:pt x="68693" y="3333387"/>
                  </a:lnTo>
                  <a:lnTo>
                    <a:pt x="27881" y="3316482"/>
                  </a:lnTo>
                  <a:lnTo>
                    <a:pt x="3261" y="3279636"/>
                  </a:lnTo>
                  <a:lnTo>
                    <a:pt x="0" y="325754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4381499" y="0"/>
                  </a:lnTo>
                  <a:lnTo>
                    <a:pt x="4423841" y="12829"/>
                  </a:lnTo>
                  <a:lnTo>
                    <a:pt x="4431780" y="19049"/>
                  </a:lnTo>
                  <a:lnTo>
                    <a:pt x="72446" y="19049"/>
                  </a:lnTo>
                  <a:lnTo>
                    <a:pt x="68729" y="19415"/>
                  </a:lnTo>
                  <a:lnTo>
                    <a:pt x="33134" y="38441"/>
                  </a:lnTo>
                  <a:lnTo>
                    <a:pt x="19049" y="72447"/>
                  </a:lnTo>
                  <a:lnTo>
                    <a:pt x="19049" y="3261302"/>
                  </a:lnTo>
                  <a:lnTo>
                    <a:pt x="38440" y="3300612"/>
                  </a:lnTo>
                  <a:lnTo>
                    <a:pt x="72446" y="3314699"/>
                  </a:lnTo>
                  <a:lnTo>
                    <a:pt x="4431780" y="3314699"/>
                  </a:lnTo>
                  <a:lnTo>
                    <a:pt x="4429816" y="3316482"/>
                  </a:lnTo>
                  <a:lnTo>
                    <a:pt x="4389006" y="3333387"/>
                  </a:lnTo>
                  <a:lnTo>
                    <a:pt x="4381499" y="3333749"/>
                  </a:lnTo>
                  <a:close/>
                </a:path>
                <a:path extrusionOk="0" h="3333750" w="4457700">
                  <a:moveTo>
                    <a:pt x="4431780" y="3314699"/>
                  </a:moveTo>
                  <a:lnTo>
                    <a:pt x="4385251" y="3314699"/>
                  </a:lnTo>
                  <a:lnTo>
                    <a:pt x="4388968" y="3314333"/>
                  </a:lnTo>
                  <a:lnTo>
                    <a:pt x="4396328" y="3312868"/>
                  </a:lnTo>
                  <a:lnTo>
                    <a:pt x="4431100" y="3286179"/>
                  </a:lnTo>
                  <a:lnTo>
                    <a:pt x="4438648" y="3261302"/>
                  </a:lnTo>
                  <a:lnTo>
                    <a:pt x="4438648" y="72447"/>
                  </a:lnTo>
                  <a:lnTo>
                    <a:pt x="4419256" y="33134"/>
                  </a:lnTo>
                  <a:lnTo>
                    <a:pt x="4385251" y="19049"/>
                  </a:lnTo>
                  <a:lnTo>
                    <a:pt x="4431780" y="19049"/>
                  </a:lnTo>
                  <a:lnTo>
                    <a:pt x="4454436" y="54113"/>
                  </a:lnTo>
                  <a:lnTo>
                    <a:pt x="4457699" y="3257549"/>
                  </a:lnTo>
                  <a:lnTo>
                    <a:pt x="4457338" y="3265018"/>
                  </a:lnTo>
                  <a:lnTo>
                    <a:pt x="4440432" y="3305867"/>
                  </a:lnTo>
                  <a:lnTo>
                    <a:pt x="4435380" y="3311431"/>
                  </a:lnTo>
                  <a:lnTo>
                    <a:pt x="4431780" y="3314699"/>
                  </a:lnTo>
                  <a:close/>
                </a:path>
              </a:pathLst>
            </a:custGeom>
            <a:solidFill>
              <a:srgbClr val="D4AF37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9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10"/>
            <p:cNvSpPr/>
            <p:nvPr/>
          </p:nvSpPr>
          <p:spPr>
            <a:xfrm>
              <a:off x="7515360" y="3009960"/>
              <a:ext cx="4133520" cy="3009600"/>
            </a:xfrm>
            <a:custGeom>
              <a:rect b="b" l="l" r="r" t="t"/>
              <a:pathLst>
                <a:path extrusionOk="0" h="3009900" w="4133850">
                  <a:moveTo>
                    <a:pt x="4100802" y="3009899"/>
                  </a:moveTo>
                  <a:lnTo>
                    <a:pt x="33047" y="3009899"/>
                  </a:lnTo>
                  <a:lnTo>
                    <a:pt x="28187" y="3008932"/>
                  </a:lnTo>
                  <a:lnTo>
                    <a:pt x="966" y="2981711"/>
                  </a:lnTo>
                  <a:lnTo>
                    <a:pt x="0" y="2976851"/>
                  </a:lnTo>
                  <a:lnTo>
                    <a:pt x="0" y="2971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100802" y="0"/>
                  </a:lnTo>
                  <a:lnTo>
                    <a:pt x="4132881" y="28187"/>
                  </a:lnTo>
                  <a:lnTo>
                    <a:pt x="4133848" y="33047"/>
                  </a:lnTo>
                  <a:lnTo>
                    <a:pt x="4133848" y="2976851"/>
                  </a:lnTo>
                  <a:lnTo>
                    <a:pt x="4105661" y="3008932"/>
                  </a:lnTo>
                  <a:lnTo>
                    <a:pt x="4100802" y="3009899"/>
                  </a:ln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9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0"/>
            <p:cNvSpPr/>
            <p:nvPr/>
          </p:nvSpPr>
          <p:spPr>
            <a:xfrm>
              <a:off x="7924680" y="3305160"/>
              <a:ext cx="3314520" cy="2409480"/>
            </a:xfrm>
            <a:custGeom>
              <a:rect b="b" l="l" r="r" t="t"/>
              <a:pathLst>
                <a:path extrusionOk="0" h="2409825" w="3314700">
                  <a:moveTo>
                    <a:pt x="3314699" y="2409824"/>
                  </a:moveTo>
                  <a:lnTo>
                    <a:pt x="0" y="2409824"/>
                  </a:lnTo>
                  <a:lnTo>
                    <a:pt x="0" y="0"/>
                  </a:lnTo>
                  <a:lnTo>
                    <a:pt x="3314699" y="0"/>
                  </a:lnTo>
                  <a:lnTo>
                    <a:pt x="3314699" y="2409824"/>
                  </a:lnTo>
                  <a:close/>
                </a:path>
              </a:pathLst>
            </a:custGeom>
            <a:solidFill>
              <a:srgbClr val="0C23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9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0"/>
            <p:cNvSpPr/>
            <p:nvPr/>
          </p:nvSpPr>
          <p:spPr>
            <a:xfrm>
              <a:off x="9372600" y="3743280"/>
              <a:ext cx="418680" cy="609120"/>
            </a:xfrm>
            <a:custGeom>
              <a:rect b="b" l="l" r="r" t="t"/>
              <a:pathLst>
                <a:path extrusionOk="0" h="609600" w="419100">
                  <a:moveTo>
                    <a:pt x="304846" y="457080"/>
                  </a:moveTo>
                  <a:lnTo>
                    <a:pt x="114299" y="457080"/>
                  </a:lnTo>
                  <a:lnTo>
                    <a:pt x="103690" y="429609"/>
                  </a:lnTo>
                  <a:lnTo>
                    <a:pt x="89609" y="403666"/>
                  </a:lnTo>
                  <a:lnTo>
                    <a:pt x="73229" y="378773"/>
                  </a:lnTo>
                  <a:lnTo>
                    <a:pt x="55721" y="354449"/>
                  </a:lnTo>
                  <a:lnTo>
                    <a:pt x="46464" y="341753"/>
                  </a:lnTo>
                  <a:lnTo>
                    <a:pt x="41891" y="335378"/>
                  </a:lnTo>
                  <a:lnTo>
                    <a:pt x="21598" y="302290"/>
                  </a:lnTo>
                  <a:lnTo>
                    <a:pt x="2526" y="242189"/>
                  </a:lnTo>
                  <a:lnTo>
                    <a:pt x="0" y="209549"/>
                  </a:lnTo>
                  <a:lnTo>
                    <a:pt x="5534" y="161502"/>
                  </a:lnTo>
                  <a:lnTo>
                    <a:pt x="21299" y="117396"/>
                  </a:lnTo>
                  <a:lnTo>
                    <a:pt x="46036" y="78488"/>
                  </a:lnTo>
                  <a:lnTo>
                    <a:pt x="78488" y="46036"/>
                  </a:lnTo>
                  <a:lnTo>
                    <a:pt x="117396" y="21299"/>
                  </a:lnTo>
                  <a:lnTo>
                    <a:pt x="161502" y="5534"/>
                  </a:lnTo>
                  <a:lnTo>
                    <a:pt x="209549" y="0"/>
                  </a:lnTo>
                  <a:lnTo>
                    <a:pt x="257594" y="5534"/>
                  </a:lnTo>
                  <a:lnTo>
                    <a:pt x="301695" y="21299"/>
                  </a:lnTo>
                  <a:lnTo>
                    <a:pt x="340597" y="46036"/>
                  </a:lnTo>
                  <a:lnTo>
                    <a:pt x="370753" y="76199"/>
                  </a:lnTo>
                  <a:lnTo>
                    <a:pt x="209549" y="76199"/>
                  </a:lnTo>
                  <a:lnTo>
                    <a:pt x="167380" y="82993"/>
                  </a:lnTo>
                  <a:lnTo>
                    <a:pt x="130772" y="101913"/>
                  </a:lnTo>
                  <a:lnTo>
                    <a:pt x="101913" y="130772"/>
                  </a:lnTo>
                  <a:lnTo>
                    <a:pt x="82993" y="167380"/>
                  </a:lnTo>
                  <a:lnTo>
                    <a:pt x="76199" y="209549"/>
                  </a:lnTo>
                  <a:lnTo>
                    <a:pt x="77703" y="216946"/>
                  </a:lnTo>
                  <a:lnTo>
                    <a:pt x="81795" y="223004"/>
                  </a:lnTo>
                  <a:lnTo>
                    <a:pt x="87853" y="227096"/>
                  </a:lnTo>
                  <a:lnTo>
                    <a:pt x="95249" y="228599"/>
                  </a:lnTo>
                  <a:lnTo>
                    <a:pt x="417633" y="228599"/>
                  </a:lnTo>
                  <a:lnTo>
                    <a:pt x="416581" y="242189"/>
                  </a:lnTo>
                  <a:lnTo>
                    <a:pt x="397529" y="302290"/>
                  </a:lnTo>
                  <a:lnTo>
                    <a:pt x="377292" y="335378"/>
                  </a:lnTo>
                  <a:lnTo>
                    <a:pt x="363465" y="354449"/>
                  </a:lnTo>
                  <a:lnTo>
                    <a:pt x="346011" y="378773"/>
                  </a:lnTo>
                  <a:lnTo>
                    <a:pt x="329628" y="403666"/>
                  </a:lnTo>
                  <a:lnTo>
                    <a:pt x="315513" y="429609"/>
                  </a:lnTo>
                  <a:lnTo>
                    <a:pt x="304846" y="457080"/>
                  </a:lnTo>
                  <a:close/>
                </a:path>
                <a:path extrusionOk="0" h="609600" w="419100">
                  <a:moveTo>
                    <a:pt x="417633" y="228599"/>
                  </a:moveTo>
                  <a:lnTo>
                    <a:pt x="95249" y="228599"/>
                  </a:lnTo>
                  <a:lnTo>
                    <a:pt x="102646" y="227096"/>
                  </a:lnTo>
                  <a:lnTo>
                    <a:pt x="108704" y="223004"/>
                  </a:lnTo>
                  <a:lnTo>
                    <a:pt x="112796" y="216946"/>
                  </a:lnTo>
                  <a:lnTo>
                    <a:pt x="121782" y="172465"/>
                  </a:lnTo>
                  <a:lnTo>
                    <a:pt x="142190" y="142190"/>
                  </a:lnTo>
                  <a:lnTo>
                    <a:pt x="172465" y="121782"/>
                  </a:lnTo>
                  <a:lnTo>
                    <a:pt x="216946" y="112796"/>
                  </a:lnTo>
                  <a:lnTo>
                    <a:pt x="223004" y="108704"/>
                  </a:lnTo>
                  <a:lnTo>
                    <a:pt x="227096" y="102646"/>
                  </a:lnTo>
                  <a:lnTo>
                    <a:pt x="228599" y="95249"/>
                  </a:lnTo>
                  <a:lnTo>
                    <a:pt x="227096" y="87853"/>
                  </a:lnTo>
                  <a:lnTo>
                    <a:pt x="223004" y="81795"/>
                  </a:lnTo>
                  <a:lnTo>
                    <a:pt x="216946" y="77703"/>
                  </a:lnTo>
                  <a:lnTo>
                    <a:pt x="209549" y="76199"/>
                  </a:lnTo>
                  <a:lnTo>
                    <a:pt x="370753" y="76199"/>
                  </a:lnTo>
                  <a:lnTo>
                    <a:pt x="397773" y="117396"/>
                  </a:lnTo>
                  <a:lnTo>
                    <a:pt x="413538" y="161502"/>
                  </a:lnTo>
                  <a:lnTo>
                    <a:pt x="419086" y="209549"/>
                  </a:lnTo>
                  <a:lnTo>
                    <a:pt x="418536" y="216946"/>
                  </a:lnTo>
                  <a:lnTo>
                    <a:pt x="417750" y="227096"/>
                  </a:lnTo>
                  <a:lnTo>
                    <a:pt x="417633" y="228599"/>
                  </a:lnTo>
                  <a:close/>
                </a:path>
                <a:path extrusionOk="0" h="609600" w="419100">
                  <a:moveTo>
                    <a:pt x="209549" y="609599"/>
                  </a:moveTo>
                  <a:lnTo>
                    <a:pt x="172465" y="602117"/>
                  </a:lnTo>
                  <a:lnTo>
                    <a:pt x="142190" y="581709"/>
                  </a:lnTo>
                  <a:lnTo>
                    <a:pt x="121782" y="551434"/>
                  </a:lnTo>
                  <a:lnTo>
                    <a:pt x="114299" y="514349"/>
                  </a:lnTo>
                  <a:lnTo>
                    <a:pt x="114299" y="495299"/>
                  </a:lnTo>
                  <a:lnTo>
                    <a:pt x="304799" y="495299"/>
                  </a:lnTo>
                  <a:lnTo>
                    <a:pt x="304799" y="514349"/>
                  </a:lnTo>
                  <a:lnTo>
                    <a:pt x="297317" y="551434"/>
                  </a:lnTo>
                  <a:lnTo>
                    <a:pt x="276909" y="581709"/>
                  </a:lnTo>
                  <a:lnTo>
                    <a:pt x="246634" y="602117"/>
                  </a:lnTo>
                  <a:lnTo>
                    <a:pt x="209549" y="609599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9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10"/>
          <p:cNvSpPr/>
          <p:nvPr/>
        </p:nvSpPr>
        <p:spPr>
          <a:xfrm>
            <a:off x="7924680" y="3305160"/>
            <a:ext cx="3314520" cy="240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301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19" lvl="0" marL="380520" marR="0" rtl="0" algn="ctr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 Artesanal ao Industrial: Um Caminho de Crescimento Sustentável</a:t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Google Shape;425;p10"/>
          <p:cNvGrpSpPr/>
          <p:nvPr/>
        </p:nvGrpSpPr>
        <p:grpSpPr>
          <a:xfrm>
            <a:off x="0" y="6656760"/>
            <a:ext cx="12191760" cy="1505880"/>
            <a:chOff x="0" y="6656760"/>
            <a:chExt cx="12191760" cy="1505880"/>
          </a:xfrm>
        </p:grpSpPr>
        <p:sp>
          <p:nvSpPr>
            <p:cNvPr id="426" name="Google Shape;426;p10"/>
            <p:cNvSpPr/>
            <p:nvPr/>
          </p:nvSpPr>
          <p:spPr>
            <a:xfrm>
              <a:off x="10295280" y="6656760"/>
              <a:ext cx="1402200" cy="1116000"/>
            </a:xfrm>
            <a:custGeom>
              <a:rect b="b" l="l" r="r" t="t"/>
              <a:pathLst>
                <a:path extrusionOk="0" h="1116329" w="1402715">
                  <a:moveTo>
                    <a:pt x="530402" y="153670"/>
                  </a:moveTo>
                  <a:lnTo>
                    <a:pt x="167633" y="153670"/>
                  </a:lnTo>
                  <a:lnTo>
                    <a:pt x="186163" y="139700"/>
                  </a:lnTo>
                  <a:lnTo>
                    <a:pt x="205864" y="127000"/>
                  </a:lnTo>
                  <a:lnTo>
                    <a:pt x="226653" y="115570"/>
                  </a:lnTo>
                  <a:lnTo>
                    <a:pt x="248447" y="106680"/>
                  </a:lnTo>
                  <a:lnTo>
                    <a:pt x="262065" y="41910"/>
                  </a:lnTo>
                  <a:lnTo>
                    <a:pt x="288655" y="6350"/>
                  </a:lnTo>
                  <a:lnTo>
                    <a:pt x="325633" y="0"/>
                  </a:lnTo>
                  <a:lnTo>
                    <a:pt x="372402" y="0"/>
                  </a:lnTo>
                  <a:lnTo>
                    <a:pt x="421599" y="15240"/>
                  </a:lnTo>
                  <a:lnTo>
                    <a:pt x="449588" y="106680"/>
                  </a:lnTo>
                  <a:lnTo>
                    <a:pt x="471288" y="115570"/>
                  </a:lnTo>
                  <a:lnTo>
                    <a:pt x="492088" y="127000"/>
                  </a:lnTo>
                  <a:lnTo>
                    <a:pt x="511842" y="139700"/>
                  </a:lnTo>
                  <a:lnTo>
                    <a:pt x="530402" y="153670"/>
                  </a:lnTo>
                  <a:close/>
                </a:path>
                <a:path extrusionOk="0" h="1116329" w="1402715">
                  <a:moveTo>
                    <a:pt x="89153" y="618490"/>
                  </a:moveTo>
                  <a:lnTo>
                    <a:pt x="74123" y="617220"/>
                  </a:lnTo>
                  <a:lnTo>
                    <a:pt x="60474" y="610870"/>
                  </a:lnTo>
                  <a:lnTo>
                    <a:pt x="49315" y="600710"/>
                  </a:lnTo>
                  <a:lnTo>
                    <a:pt x="43413" y="591820"/>
                  </a:lnTo>
                  <a:lnTo>
                    <a:pt x="37762" y="584200"/>
                  </a:lnTo>
                  <a:lnTo>
                    <a:pt x="32363" y="575310"/>
                  </a:lnTo>
                  <a:lnTo>
                    <a:pt x="27214" y="567690"/>
                  </a:lnTo>
                  <a:lnTo>
                    <a:pt x="20517" y="556260"/>
                  </a:lnTo>
                  <a:lnTo>
                    <a:pt x="3550" y="520700"/>
                  </a:lnTo>
                  <a:lnTo>
                    <a:pt x="0" y="505460"/>
                  </a:lnTo>
                  <a:lnTo>
                    <a:pt x="1430" y="491490"/>
                  </a:lnTo>
                  <a:lnTo>
                    <a:pt x="7380" y="477520"/>
                  </a:lnTo>
                  <a:lnTo>
                    <a:pt x="17391" y="464820"/>
                  </a:lnTo>
                  <a:lnTo>
                    <a:pt x="66951" y="421640"/>
                  </a:lnTo>
                  <a:lnTo>
                    <a:pt x="65322" y="410210"/>
                  </a:lnTo>
                  <a:lnTo>
                    <a:pt x="64133" y="397510"/>
                  </a:lnTo>
                  <a:lnTo>
                    <a:pt x="63404" y="386080"/>
                  </a:lnTo>
                  <a:lnTo>
                    <a:pt x="63156" y="374650"/>
                  </a:lnTo>
                  <a:lnTo>
                    <a:pt x="63305" y="367030"/>
                  </a:lnTo>
                  <a:lnTo>
                    <a:pt x="63404" y="361950"/>
                  </a:lnTo>
                  <a:lnTo>
                    <a:pt x="64133" y="350520"/>
                  </a:lnTo>
                  <a:lnTo>
                    <a:pt x="65322" y="339090"/>
                  </a:lnTo>
                  <a:lnTo>
                    <a:pt x="66951" y="327660"/>
                  </a:lnTo>
                  <a:lnTo>
                    <a:pt x="17391" y="283210"/>
                  </a:lnTo>
                  <a:lnTo>
                    <a:pt x="7380" y="271780"/>
                  </a:lnTo>
                  <a:lnTo>
                    <a:pt x="1430" y="257810"/>
                  </a:lnTo>
                  <a:lnTo>
                    <a:pt x="0" y="242570"/>
                  </a:lnTo>
                  <a:lnTo>
                    <a:pt x="3550" y="228600"/>
                  </a:lnTo>
                  <a:lnTo>
                    <a:pt x="7489" y="218440"/>
                  </a:lnTo>
                  <a:lnTo>
                    <a:pt x="11615" y="210820"/>
                  </a:lnTo>
                  <a:lnTo>
                    <a:pt x="15951" y="201930"/>
                  </a:lnTo>
                  <a:lnTo>
                    <a:pt x="20517" y="193040"/>
                  </a:lnTo>
                  <a:lnTo>
                    <a:pt x="27214" y="181610"/>
                  </a:lnTo>
                  <a:lnTo>
                    <a:pt x="32488" y="172720"/>
                  </a:lnTo>
                  <a:lnTo>
                    <a:pt x="37930" y="165100"/>
                  </a:lnTo>
                  <a:lnTo>
                    <a:pt x="43539" y="156210"/>
                  </a:lnTo>
                  <a:lnTo>
                    <a:pt x="49315" y="148590"/>
                  </a:lnTo>
                  <a:lnTo>
                    <a:pt x="60474" y="138430"/>
                  </a:lnTo>
                  <a:lnTo>
                    <a:pt x="74123" y="132080"/>
                  </a:lnTo>
                  <a:lnTo>
                    <a:pt x="89153" y="129540"/>
                  </a:lnTo>
                  <a:lnTo>
                    <a:pt x="104456" y="133350"/>
                  </a:lnTo>
                  <a:lnTo>
                    <a:pt x="167633" y="153670"/>
                  </a:lnTo>
                  <a:lnTo>
                    <a:pt x="652346" y="153670"/>
                  </a:lnTo>
                  <a:lnTo>
                    <a:pt x="654270" y="156210"/>
                  </a:lnTo>
                  <a:lnTo>
                    <a:pt x="659855" y="165100"/>
                  </a:lnTo>
                  <a:lnTo>
                    <a:pt x="665230" y="172720"/>
                  </a:lnTo>
                  <a:lnTo>
                    <a:pt x="670375" y="181610"/>
                  </a:lnTo>
                  <a:lnTo>
                    <a:pt x="677295" y="193040"/>
                  </a:lnTo>
                  <a:lnTo>
                    <a:pt x="681861" y="201930"/>
                  </a:lnTo>
                  <a:lnTo>
                    <a:pt x="686197" y="210820"/>
                  </a:lnTo>
                  <a:lnTo>
                    <a:pt x="690324" y="218440"/>
                  </a:lnTo>
                  <a:lnTo>
                    <a:pt x="694262" y="227330"/>
                  </a:lnTo>
                  <a:lnTo>
                    <a:pt x="697813" y="242570"/>
                  </a:lnTo>
                  <a:lnTo>
                    <a:pt x="696383" y="257810"/>
                  </a:lnTo>
                  <a:lnTo>
                    <a:pt x="692596" y="266700"/>
                  </a:lnTo>
                  <a:lnTo>
                    <a:pt x="341870" y="266700"/>
                  </a:lnTo>
                  <a:lnTo>
                    <a:pt x="321100" y="270510"/>
                  </a:lnTo>
                  <a:lnTo>
                    <a:pt x="283523" y="289560"/>
                  </a:lnTo>
                  <a:lnTo>
                    <a:pt x="255900" y="321310"/>
                  </a:lnTo>
                  <a:lnTo>
                    <a:pt x="252599" y="326390"/>
                  </a:lnTo>
                  <a:lnTo>
                    <a:pt x="247214" y="340360"/>
                  </a:lnTo>
                  <a:lnTo>
                    <a:pt x="245181" y="346710"/>
                  </a:lnTo>
                  <a:lnTo>
                    <a:pt x="242436" y="360680"/>
                  </a:lnTo>
                  <a:lnTo>
                    <a:pt x="241750" y="367030"/>
                  </a:lnTo>
                  <a:lnTo>
                    <a:pt x="241750" y="381000"/>
                  </a:lnTo>
                  <a:lnTo>
                    <a:pt x="252599" y="421640"/>
                  </a:lnTo>
                  <a:lnTo>
                    <a:pt x="278110" y="454660"/>
                  </a:lnTo>
                  <a:lnTo>
                    <a:pt x="283523" y="459740"/>
                  </a:lnTo>
                  <a:lnTo>
                    <a:pt x="295223" y="467360"/>
                  </a:lnTo>
                  <a:lnTo>
                    <a:pt x="301399" y="471170"/>
                  </a:lnTo>
                  <a:lnTo>
                    <a:pt x="314400" y="476250"/>
                  </a:lnTo>
                  <a:lnTo>
                    <a:pt x="321100" y="477520"/>
                  </a:lnTo>
                  <a:lnTo>
                    <a:pt x="334902" y="481330"/>
                  </a:lnTo>
                  <a:lnTo>
                    <a:pt x="691608" y="481330"/>
                  </a:lnTo>
                  <a:lnTo>
                    <a:pt x="695936" y="491490"/>
                  </a:lnTo>
                  <a:lnTo>
                    <a:pt x="697366" y="505460"/>
                  </a:lnTo>
                  <a:lnTo>
                    <a:pt x="693815" y="520700"/>
                  </a:lnTo>
                  <a:lnTo>
                    <a:pt x="689877" y="529590"/>
                  </a:lnTo>
                  <a:lnTo>
                    <a:pt x="685751" y="538480"/>
                  </a:lnTo>
                  <a:lnTo>
                    <a:pt x="681415" y="547370"/>
                  </a:lnTo>
                  <a:lnTo>
                    <a:pt x="676849" y="554990"/>
                  </a:lnTo>
                  <a:lnTo>
                    <a:pt x="669928" y="567690"/>
                  </a:lnTo>
                  <a:lnTo>
                    <a:pt x="664783" y="575310"/>
                  </a:lnTo>
                  <a:lnTo>
                    <a:pt x="659408" y="584200"/>
                  </a:lnTo>
                  <a:lnTo>
                    <a:pt x="653824" y="591820"/>
                  </a:lnTo>
                  <a:lnTo>
                    <a:pt x="651349" y="595630"/>
                  </a:lnTo>
                  <a:lnTo>
                    <a:pt x="167410" y="595630"/>
                  </a:lnTo>
                  <a:lnTo>
                    <a:pt x="104456" y="615950"/>
                  </a:lnTo>
                  <a:lnTo>
                    <a:pt x="89153" y="618490"/>
                  </a:lnTo>
                  <a:close/>
                </a:path>
                <a:path extrusionOk="0" h="1116329" w="1402715">
                  <a:moveTo>
                    <a:pt x="652346" y="153670"/>
                  </a:moveTo>
                  <a:lnTo>
                    <a:pt x="530402" y="153670"/>
                  </a:lnTo>
                  <a:lnTo>
                    <a:pt x="593356" y="132080"/>
                  </a:lnTo>
                  <a:lnTo>
                    <a:pt x="608659" y="129540"/>
                  </a:lnTo>
                  <a:lnTo>
                    <a:pt x="623689" y="132080"/>
                  </a:lnTo>
                  <a:lnTo>
                    <a:pt x="637339" y="138430"/>
                  </a:lnTo>
                  <a:lnTo>
                    <a:pt x="648497" y="148590"/>
                  </a:lnTo>
                  <a:lnTo>
                    <a:pt x="652346" y="153670"/>
                  </a:lnTo>
                  <a:close/>
                </a:path>
                <a:path extrusionOk="0" h="1116329" w="1402715">
                  <a:moveTo>
                    <a:pt x="691608" y="481330"/>
                  </a:moveTo>
                  <a:lnTo>
                    <a:pt x="362910" y="481330"/>
                  </a:lnTo>
                  <a:lnTo>
                    <a:pt x="376712" y="477520"/>
                  </a:lnTo>
                  <a:lnTo>
                    <a:pt x="383413" y="476250"/>
                  </a:lnTo>
                  <a:lnTo>
                    <a:pt x="396413" y="471170"/>
                  </a:lnTo>
                  <a:lnTo>
                    <a:pt x="402589" y="467360"/>
                  </a:lnTo>
                  <a:lnTo>
                    <a:pt x="414289" y="459740"/>
                  </a:lnTo>
                  <a:lnTo>
                    <a:pt x="419702" y="454660"/>
                  </a:lnTo>
                  <a:lnTo>
                    <a:pt x="429652" y="445770"/>
                  </a:lnTo>
                  <a:lnTo>
                    <a:pt x="450598" y="408940"/>
                  </a:lnTo>
                  <a:lnTo>
                    <a:pt x="456062" y="381000"/>
                  </a:lnTo>
                  <a:lnTo>
                    <a:pt x="456062" y="367030"/>
                  </a:lnTo>
                  <a:lnTo>
                    <a:pt x="445213" y="326390"/>
                  </a:lnTo>
                  <a:lnTo>
                    <a:pt x="441912" y="321310"/>
                  </a:lnTo>
                  <a:lnTo>
                    <a:pt x="434094" y="308610"/>
                  </a:lnTo>
                  <a:lnTo>
                    <a:pt x="402589" y="281940"/>
                  </a:lnTo>
                  <a:lnTo>
                    <a:pt x="355942" y="266700"/>
                  </a:lnTo>
                  <a:lnTo>
                    <a:pt x="692596" y="266700"/>
                  </a:lnTo>
                  <a:lnTo>
                    <a:pt x="690432" y="271780"/>
                  </a:lnTo>
                  <a:lnTo>
                    <a:pt x="680421" y="283210"/>
                  </a:lnTo>
                  <a:lnTo>
                    <a:pt x="679974" y="283210"/>
                  </a:lnTo>
                  <a:lnTo>
                    <a:pt x="630414" y="327660"/>
                  </a:lnTo>
                  <a:lnTo>
                    <a:pt x="634210" y="374650"/>
                  </a:lnTo>
                  <a:lnTo>
                    <a:pt x="634072" y="381000"/>
                  </a:lnTo>
                  <a:lnTo>
                    <a:pt x="633962" y="386080"/>
                  </a:lnTo>
                  <a:lnTo>
                    <a:pt x="633233" y="397510"/>
                  </a:lnTo>
                  <a:lnTo>
                    <a:pt x="632043" y="408940"/>
                  </a:lnTo>
                  <a:lnTo>
                    <a:pt x="630414" y="420370"/>
                  </a:lnTo>
                  <a:lnTo>
                    <a:pt x="679974" y="464820"/>
                  </a:lnTo>
                  <a:lnTo>
                    <a:pt x="689985" y="477520"/>
                  </a:lnTo>
                  <a:lnTo>
                    <a:pt x="691608" y="481330"/>
                  </a:lnTo>
                  <a:close/>
                </a:path>
                <a:path extrusionOk="0" h="1116329" w="1402715">
                  <a:moveTo>
                    <a:pt x="896020" y="1116330"/>
                  </a:moveTo>
                  <a:lnTo>
                    <a:pt x="881116" y="1112520"/>
                  </a:lnTo>
                  <a:lnTo>
                    <a:pt x="872287" y="1108710"/>
                  </a:lnTo>
                  <a:lnTo>
                    <a:pt x="863563" y="1103630"/>
                  </a:lnTo>
                  <a:lnTo>
                    <a:pt x="854965" y="1099820"/>
                  </a:lnTo>
                  <a:lnTo>
                    <a:pt x="846513" y="1094740"/>
                  </a:lnTo>
                  <a:lnTo>
                    <a:pt x="834458" y="1088390"/>
                  </a:lnTo>
                  <a:lnTo>
                    <a:pt x="826038" y="1083310"/>
                  </a:lnTo>
                  <a:lnTo>
                    <a:pt x="817826" y="1078230"/>
                  </a:lnTo>
                  <a:lnTo>
                    <a:pt x="809783" y="1071880"/>
                  </a:lnTo>
                  <a:lnTo>
                    <a:pt x="801865" y="1066800"/>
                  </a:lnTo>
                  <a:lnTo>
                    <a:pt x="791288" y="1055370"/>
                  </a:lnTo>
                  <a:lnTo>
                    <a:pt x="785066" y="1041400"/>
                  </a:lnTo>
                  <a:lnTo>
                    <a:pt x="783280" y="1026160"/>
                  </a:lnTo>
                  <a:lnTo>
                    <a:pt x="786014" y="1010920"/>
                  </a:lnTo>
                  <a:lnTo>
                    <a:pt x="806776" y="948690"/>
                  </a:lnTo>
                  <a:lnTo>
                    <a:pt x="792767" y="929640"/>
                  </a:lnTo>
                  <a:lnTo>
                    <a:pt x="780266" y="910590"/>
                  </a:lnTo>
                  <a:lnTo>
                    <a:pt x="769355" y="889000"/>
                  </a:lnTo>
                  <a:lnTo>
                    <a:pt x="760118" y="867410"/>
                  </a:lnTo>
                  <a:lnTo>
                    <a:pt x="695155" y="853440"/>
                  </a:lnTo>
                  <a:lnTo>
                    <a:pt x="659774" y="826770"/>
                  </a:lnTo>
                  <a:lnTo>
                    <a:pt x="653018" y="781050"/>
                  </a:lnTo>
                  <a:lnTo>
                    <a:pt x="653018" y="753110"/>
                  </a:lnTo>
                  <a:lnTo>
                    <a:pt x="653185" y="749300"/>
                  </a:lnTo>
                  <a:lnTo>
                    <a:pt x="653297" y="746760"/>
                  </a:lnTo>
                  <a:lnTo>
                    <a:pt x="659743" y="707390"/>
                  </a:lnTo>
                  <a:lnTo>
                    <a:pt x="695155" y="680720"/>
                  </a:lnTo>
                  <a:lnTo>
                    <a:pt x="760118" y="666750"/>
                  </a:lnTo>
                  <a:lnTo>
                    <a:pt x="769261" y="645160"/>
                  </a:lnTo>
                  <a:lnTo>
                    <a:pt x="780182" y="624840"/>
                  </a:lnTo>
                  <a:lnTo>
                    <a:pt x="792736" y="604520"/>
                  </a:lnTo>
                  <a:lnTo>
                    <a:pt x="806776" y="585470"/>
                  </a:lnTo>
                  <a:lnTo>
                    <a:pt x="786015" y="523240"/>
                  </a:lnTo>
                  <a:lnTo>
                    <a:pt x="783280" y="508000"/>
                  </a:lnTo>
                  <a:lnTo>
                    <a:pt x="785066" y="492760"/>
                  </a:lnTo>
                  <a:lnTo>
                    <a:pt x="791289" y="478790"/>
                  </a:lnTo>
                  <a:lnTo>
                    <a:pt x="801865" y="467360"/>
                  </a:lnTo>
                  <a:lnTo>
                    <a:pt x="809783" y="462280"/>
                  </a:lnTo>
                  <a:lnTo>
                    <a:pt x="817827" y="455930"/>
                  </a:lnTo>
                  <a:lnTo>
                    <a:pt x="826038" y="450850"/>
                  </a:lnTo>
                  <a:lnTo>
                    <a:pt x="834458" y="445770"/>
                  </a:lnTo>
                  <a:lnTo>
                    <a:pt x="846067" y="439420"/>
                  </a:lnTo>
                  <a:lnTo>
                    <a:pt x="854648" y="434340"/>
                  </a:lnTo>
                  <a:lnTo>
                    <a:pt x="872061" y="426720"/>
                  </a:lnTo>
                  <a:lnTo>
                    <a:pt x="880893" y="421640"/>
                  </a:lnTo>
                  <a:lnTo>
                    <a:pt x="895923" y="419100"/>
                  </a:lnTo>
                  <a:lnTo>
                    <a:pt x="910891" y="420370"/>
                  </a:lnTo>
                  <a:lnTo>
                    <a:pt x="924812" y="425450"/>
                  </a:lnTo>
                  <a:lnTo>
                    <a:pt x="936703" y="435610"/>
                  </a:lnTo>
                  <a:lnTo>
                    <a:pt x="980905" y="485140"/>
                  </a:lnTo>
                  <a:lnTo>
                    <a:pt x="1266888" y="485140"/>
                  </a:lnTo>
                  <a:lnTo>
                    <a:pt x="1270282" y="492760"/>
                  </a:lnTo>
                  <a:lnTo>
                    <a:pt x="1272068" y="508000"/>
                  </a:lnTo>
                  <a:lnTo>
                    <a:pt x="1269334" y="523240"/>
                  </a:lnTo>
                  <a:lnTo>
                    <a:pt x="1248572" y="585470"/>
                  </a:lnTo>
                  <a:lnTo>
                    <a:pt x="1262581" y="604520"/>
                  </a:lnTo>
                  <a:lnTo>
                    <a:pt x="1275082" y="624840"/>
                  </a:lnTo>
                  <a:lnTo>
                    <a:pt x="1285993" y="645160"/>
                  </a:lnTo>
                  <a:lnTo>
                    <a:pt x="1292513" y="660400"/>
                  </a:lnTo>
                  <a:lnTo>
                    <a:pt x="1013558" y="660400"/>
                  </a:lnTo>
                  <a:lnTo>
                    <a:pt x="999756" y="664210"/>
                  </a:lnTo>
                  <a:lnTo>
                    <a:pt x="962179" y="681990"/>
                  </a:lnTo>
                  <a:lnTo>
                    <a:pt x="956767" y="687070"/>
                  </a:lnTo>
                  <a:lnTo>
                    <a:pt x="946816" y="695960"/>
                  </a:lnTo>
                  <a:lnTo>
                    <a:pt x="925870" y="732790"/>
                  </a:lnTo>
                  <a:lnTo>
                    <a:pt x="920406" y="760730"/>
                  </a:lnTo>
                  <a:lnTo>
                    <a:pt x="920406" y="774700"/>
                  </a:lnTo>
                  <a:lnTo>
                    <a:pt x="931255" y="815340"/>
                  </a:lnTo>
                  <a:lnTo>
                    <a:pt x="934556" y="820420"/>
                  </a:lnTo>
                  <a:lnTo>
                    <a:pt x="942374" y="833120"/>
                  </a:lnTo>
                  <a:lnTo>
                    <a:pt x="973880" y="859790"/>
                  </a:lnTo>
                  <a:lnTo>
                    <a:pt x="1020526" y="875030"/>
                  </a:lnTo>
                  <a:lnTo>
                    <a:pt x="1292182" y="875030"/>
                  </a:lnTo>
                  <a:lnTo>
                    <a:pt x="1286087" y="890270"/>
                  </a:lnTo>
                  <a:lnTo>
                    <a:pt x="1275166" y="910590"/>
                  </a:lnTo>
                  <a:lnTo>
                    <a:pt x="1262612" y="929640"/>
                  </a:lnTo>
                  <a:lnTo>
                    <a:pt x="1248572" y="948690"/>
                  </a:lnTo>
                  <a:lnTo>
                    <a:pt x="1269334" y="1012190"/>
                  </a:lnTo>
                  <a:lnTo>
                    <a:pt x="1272068" y="1027430"/>
                  </a:lnTo>
                  <a:lnTo>
                    <a:pt x="1270282" y="1042670"/>
                  </a:lnTo>
                  <a:lnTo>
                    <a:pt x="1267171" y="1049020"/>
                  </a:lnTo>
                  <a:lnTo>
                    <a:pt x="981128" y="1049020"/>
                  </a:lnTo>
                  <a:lnTo>
                    <a:pt x="937025" y="1098439"/>
                  </a:lnTo>
                  <a:lnTo>
                    <a:pt x="935976" y="1099353"/>
                  </a:lnTo>
                  <a:lnTo>
                    <a:pt x="924909" y="1108710"/>
                  </a:lnTo>
                  <a:lnTo>
                    <a:pt x="910946" y="1113790"/>
                  </a:lnTo>
                  <a:lnTo>
                    <a:pt x="896020" y="1116330"/>
                  </a:lnTo>
                  <a:close/>
                </a:path>
                <a:path extrusionOk="0" h="1116329" w="1402715">
                  <a:moveTo>
                    <a:pt x="1266888" y="485140"/>
                  </a:moveTo>
                  <a:lnTo>
                    <a:pt x="1074220" y="485140"/>
                  </a:lnTo>
                  <a:lnTo>
                    <a:pt x="1118422" y="435610"/>
                  </a:lnTo>
                  <a:lnTo>
                    <a:pt x="1130439" y="425450"/>
                  </a:lnTo>
                  <a:lnTo>
                    <a:pt x="1144402" y="420370"/>
                  </a:lnTo>
                  <a:lnTo>
                    <a:pt x="1159328" y="419100"/>
                  </a:lnTo>
                  <a:lnTo>
                    <a:pt x="1174233" y="421640"/>
                  </a:lnTo>
                  <a:lnTo>
                    <a:pt x="1183190" y="426720"/>
                  </a:lnTo>
                  <a:lnTo>
                    <a:pt x="1200603" y="434340"/>
                  </a:lnTo>
                  <a:lnTo>
                    <a:pt x="1209058" y="439420"/>
                  </a:lnTo>
                  <a:lnTo>
                    <a:pt x="1220890" y="445770"/>
                  </a:lnTo>
                  <a:lnTo>
                    <a:pt x="1237438" y="455930"/>
                  </a:lnTo>
                  <a:lnTo>
                    <a:pt x="1245534" y="462280"/>
                  </a:lnTo>
                  <a:lnTo>
                    <a:pt x="1253484" y="467360"/>
                  </a:lnTo>
                  <a:lnTo>
                    <a:pt x="1264060" y="478790"/>
                  </a:lnTo>
                  <a:lnTo>
                    <a:pt x="1266888" y="485140"/>
                  </a:lnTo>
                  <a:close/>
                </a:path>
                <a:path extrusionOk="0" h="1116329" w="1402715">
                  <a:moveTo>
                    <a:pt x="1039405" y="482600"/>
                  </a:moveTo>
                  <a:lnTo>
                    <a:pt x="1015720" y="482600"/>
                  </a:lnTo>
                  <a:lnTo>
                    <a:pt x="1027563" y="481330"/>
                  </a:lnTo>
                  <a:lnTo>
                    <a:pt x="1039405" y="482600"/>
                  </a:lnTo>
                  <a:close/>
                </a:path>
                <a:path extrusionOk="0" h="1116329" w="1402715">
                  <a:moveTo>
                    <a:pt x="1074220" y="485140"/>
                  </a:moveTo>
                  <a:lnTo>
                    <a:pt x="980905" y="485140"/>
                  </a:lnTo>
                  <a:lnTo>
                    <a:pt x="1003983" y="482600"/>
                  </a:lnTo>
                  <a:lnTo>
                    <a:pt x="1051143" y="482600"/>
                  </a:lnTo>
                  <a:lnTo>
                    <a:pt x="1074220" y="485140"/>
                  </a:lnTo>
                  <a:close/>
                </a:path>
                <a:path extrusionOk="0" h="1116329" w="1402715">
                  <a:moveTo>
                    <a:pt x="382964" y="748030"/>
                  </a:moveTo>
                  <a:lnTo>
                    <a:pt x="314401" y="748030"/>
                  </a:lnTo>
                  <a:lnTo>
                    <a:pt x="303141" y="746760"/>
                  </a:lnTo>
                  <a:lnTo>
                    <a:pt x="267133" y="721360"/>
                  </a:lnTo>
                  <a:lnTo>
                    <a:pt x="248224" y="641350"/>
                  </a:lnTo>
                  <a:lnTo>
                    <a:pt x="226524" y="632460"/>
                  </a:lnTo>
                  <a:lnTo>
                    <a:pt x="205724" y="622300"/>
                  </a:lnTo>
                  <a:lnTo>
                    <a:pt x="185971" y="609600"/>
                  </a:lnTo>
                  <a:lnTo>
                    <a:pt x="167410" y="595630"/>
                  </a:lnTo>
                  <a:lnTo>
                    <a:pt x="529956" y="595630"/>
                  </a:lnTo>
                  <a:lnTo>
                    <a:pt x="511426" y="609600"/>
                  </a:lnTo>
                  <a:lnTo>
                    <a:pt x="491725" y="622300"/>
                  </a:lnTo>
                  <a:lnTo>
                    <a:pt x="470936" y="632460"/>
                  </a:lnTo>
                  <a:lnTo>
                    <a:pt x="449142" y="641350"/>
                  </a:lnTo>
                  <a:lnTo>
                    <a:pt x="435524" y="707390"/>
                  </a:lnTo>
                  <a:lnTo>
                    <a:pt x="430233" y="721360"/>
                  </a:lnTo>
                  <a:lnTo>
                    <a:pt x="421153" y="734060"/>
                  </a:lnTo>
                  <a:lnTo>
                    <a:pt x="408934" y="741680"/>
                  </a:lnTo>
                  <a:lnTo>
                    <a:pt x="394224" y="746760"/>
                  </a:lnTo>
                  <a:lnTo>
                    <a:pt x="382964" y="748030"/>
                  </a:lnTo>
                  <a:close/>
                </a:path>
                <a:path extrusionOk="0" h="1116329" w="1402715">
                  <a:moveTo>
                    <a:pt x="608212" y="618490"/>
                  </a:moveTo>
                  <a:lnTo>
                    <a:pt x="592910" y="615950"/>
                  </a:lnTo>
                  <a:lnTo>
                    <a:pt x="529956" y="595630"/>
                  </a:lnTo>
                  <a:lnTo>
                    <a:pt x="651349" y="595630"/>
                  </a:lnTo>
                  <a:lnTo>
                    <a:pt x="648051" y="600710"/>
                  </a:lnTo>
                  <a:lnTo>
                    <a:pt x="636892" y="610870"/>
                  </a:lnTo>
                  <a:lnTo>
                    <a:pt x="623243" y="617220"/>
                  </a:lnTo>
                  <a:lnTo>
                    <a:pt x="608212" y="618490"/>
                  </a:lnTo>
                  <a:close/>
                </a:path>
                <a:path extrusionOk="0" h="1116329" w="1402715">
                  <a:moveTo>
                    <a:pt x="1292182" y="875030"/>
                  </a:moveTo>
                  <a:lnTo>
                    <a:pt x="1034598" y="875030"/>
                  </a:lnTo>
                  <a:lnTo>
                    <a:pt x="1055368" y="871220"/>
                  </a:lnTo>
                  <a:lnTo>
                    <a:pt x="1062069" y="868680"/>
                  </a:lnTo>
                  <a:lnTo>
                    <a:pt x="1098358" y="848360"/>
                  </a:lnTo>
                  <a:lnTo>
                    <a:pt x="1120568" y="820420"/>
                  </a:lnTo>
                  <a:lnTo>
                    <a:pt x="1123869" y="815340"/>
                  </a:lnTo>
                  <a:lnTo>
                    <a:pt x="1129254" y="801370"/>
                  </a:lnTo>
                  <a:lnTo>
                    <a:pt x="1131287" y="795020"/>
                  </a:lnTo>
                  <a:lnTo>
                    <a:pt x="1134032" y="781050"/>
                  </a:lnTo>
                  <a:lnTo>
                    <a:pt x="1134719" y="774700"/>
                  </a:lnTo>
                  <a:lnTo>
                    <a:pt x="1134719" y="760730"/>
                  </a:lnTo>
                  <a:lnTo>
                    <a:pt x="1123869" y="720090"/>
                  </a:lnTo>
                  <a:lnTo>
                    <a:pt x="1098358" y="687070"/>
                  </a:lnTo>
                  <a:lnTo>
                    <a:pt x="1092945" y="681990"/>
                  </a:lnTo>
                  <a:lnTo>
                    <a:pt x="1081245" y="674370"/>
                  </a:lnTo>
                  <a:lnTo>
                    <a:pt x="1075070" y="670560"/>
                  </a:lnTo>
                  <a:lnTo>
                    <a:pt x="1062069" y="665480"/>
                  </a:lnTo>
                  <a:lnTo>
                    <a:pt x="1055368" y="664210"/>
                  </a:lnTo>
                  <a:lnTo>
                    <a:pt x="1041567" y="660400"/>
                  </a:lnTo>
                  <a:lnTo>
                    <a:pt x="1292513" y="660400"/>
                  </a:lnTo>
                  <a:lnTo>
                    <a:pt x="1295230" y="666750"/>
                  </a:lnTo>
                  <a:lnTo>
                    <a:pt x="1360193" y="680720"/>
                  </a:lnTo>
                  <a:lnTo>
                    <a:pt x="1395574" y="707390"/>
                  </a:lnTo>
                  <a:lnTo>
                    <a:pt x="1402330" y="753110"/>
                  </a:lnTo>
                  <a:lnTo>
                    <a:pt x="1402330" y="781050"/>
                  </a:lnTo>
                  <a:lnTo>
                    <a:pt x="1395605" y="828040"/>
                  </a:lnTo>
                  <a:lnTo>
                    <a:pt x="1360193" y="854710"/>
                  </a:lnTo>
                  <a:lnTo>
                    <a:pt x="1295230" y="867410"/>
                  </a:lnTo>
                  <a:lnTo>
                    <a:pt x="1292182" y="875030"/>
                  </a:lnTo>
                  <a:close/>
                </a:path>
                <a:path extrusionOk="0" h="1116329" w="1402715">
                  <a:moveTo>
                    <a:pt x="360194" y="749300"/>
                  </a:moveTo>
                  <a:lnTo>
                    <a:pt x="337172" y="749300"/>
                  </a:lnTo>
                  <a:lnTo>
                    <a:pt x="325745" y="748030"/>
                  </a:lnTo>
                  <a:lnTo>
                    <a:pt x="371621" y="748030"/>
                  </a:lnTo>
                  <a:lnTo>
                    <a:pt x="360194" y="749300"/>
                  </a:lnTo>
                  <a:close/>
                </a:path>
                <a:path extrusionOk="0" h="1116329" w="1402715">
                  <a:moveTo>
                    <a:pt x="1039628" y="1052830"/>
                  </a:moveTo>
                  <a:lnTo>
                    <a:pt x="1015943" y="1052830"/>
                  </a:lnTo>
                  <a:lnTo>
                    <a:pt x="981128" y="1049020"/>
                  </a:lnTo>
                  <a:lnTo>
                    <a:pt x="1074443" y="1049020"/>
                  </a:lnTo>
                  <a:lnTo>
                    <a:pt x="1039628" y="1052830"/>
                  </a:lnTo>
                  <a:close/>
                </a:path>
                <a:path extrusionOk="0" h="1116329" w="1402715">
                  <a:moveTo>
                    <a:pt x="1159202" y="1116330"/>
                  </a:moveTo>
                  <a:lnTo>
                    <a:pt x="1144234" y="1115060"/>
                  </a:lnTo>
                  <a:lnTo>
                    <a:pt x="1130313" y="1108710"/>
                  </a:lnTo>
                  <a:lnTo>
                    <a:pt x="1119362" y="1099353"/>
                  </a:lnTo>
                  <a:lnTo>
                    <a:pt x="1074443" y="1049020"/>
                  </a:lnTo>
                  <a:lnTo>
                    <a:pt x="1267171" y="1049020"/>
                  </a:lnTo>
                  <a:lnTo>
                    <a:pt x="1229216" y="1083310"/>
                  </a:lnTo>
                  <a:lnTo>
                    <a:pt x="1220890" y="1088390"/>
                  </a:lnTo>
                  <a:lnTo>
                    <a:pt x="1208835" y="1096010"/>
                  </a:lnTo>
                  <a:lnTo>
                    <a:pt x="1200383" y="1099820"/>
                  </a:lnTo>
                  <a:lnTo>
                    <a:pt x="1191785" y="1104900"/>
                  </a:lnTo>
                  <a:lnTo>
                    <a:pt x="1174233" y="1112520"/>
                  </a:lnTo>
                  <a:lnTo>
                    <a:pt x="1159202" y="1116330"/>
                  </a:lnTo>
                  <a:close/>
                </a:path>
                <a:path extrusionOk="0" h="1116329" w="1402715">
                  <a:moveTo>
                    <a:pt x="1119362" y="1099353"/>
                  </a:moveTo>
                  <a:lnTo>
                    <a:pt x="1118292" y="1098439"/>
                  </a:lnTo>
                  <a:lnTo>
                    <a:pt x="1118546" y="1098439"/>
                  </a:lnTo>
                  <a:lnTo>
                    <a:pt x="1119362" y="1099353"/>
                  </a:lnTo>
                  <a:close/>
                </a:path>
              </a:pathLst>
            </a:custGeom>
            <a:solidFill>
              <a:srgbClr val="D4AF37">
                <a:alpha val="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0"/>
            <p:cNvSpPr/>
            <p:nvPr/>
          </p:nvSpPr>
          <p:spPr>
            <a:xfrm>
              <a:off x="0" y="7972560"/>
              <a:ext cx="12191760" cy="190080"/>
            </a:xfrm>
            <a:custGeom>
              <a:rect b="b" l="l" r="r" t="t"/>
              <a:pathLst>
                <a:path extrusionOk="0" h="190500" w="12192000">
                  <a:moveTo>
                    <a:pt x="1219199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90499"/>
                  </a:lnTo>
                  <a:close/>
                </a:path>
              </a:pathLst>
            </a:custGeom>
            <a:solidFill>
              <a:srgbClr val="091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10"/>
          <p:cNvSpPr/>
          <p:nvPr/>
        </p:nvSpPr>
        <p:spPr>
          <a:xfrm>
            <a:off x="368272" y="7655749"/>
            <a:ext cx="24459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600" marR="0" rtl="0" algn="l">
              <a:lnSpc>
                <a:spcPct val="837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50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InduGrind Allenox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2"/>
          <p:cNvGrpSpPr/>
          <p:nvPr/>
        </p:nvGrpSpPr>
        <p:grpSpPr>
          <a:xfrm>
            <a:off x="0" y="899048"/>
            <a:ext cx="12191760" cy="6543360"/>
            <a:chOff x="0" y="857160"/>
            <a:chExt cx="12191760" cy="6543360"/>
          </a:xfrm>
        </p:grpSpPr>
        <p:sp>
          <p:nvSpPr>
            <p:cNvPr id="59" name="Google Shape;59;p2"/>
            <p:cNvSpPr/>
            <p:nvPr/>
          </p:nvSpPr>
          <p:spPr>
            <a:xfrm>
              <a:off x="0" y="857160"/>
              <a:ext cx="12191760" cy="6543360"/>
            </a:xfrm>
            <a:custGeom>
              <a:rect b="b" l="l" r="r" t="t"/>
              <a:pathLst>
                <a:path extrusionOk="0" h="6543675" w="12192000">
                  <a:moveTo>
                    <a:pt x="0" y="6543674"/>
                  </a:moveTo>
                  <a:lnTo>
                    <a:pt x="12191999" y="6543674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543674"/>
                  </a:lnTo>
                  <a:close/>
                </a:path>
              </a:pathLst>
            </a:custGeom>
            <a:solidFill>
              <a:srgbClr val="0C23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80880" y="1724040"/>
              <a:ext cx="571320" cy="4371480"/>
            </a:xfrm>
            <a:custGeom>
              <a:rect b="b" l="l" r="r" t="t"/>
              <a:pathLst>
                <a:path extrusionOk="0" h="4371975" w="571500">
                  <a:moveTo>
                    <a:pt x="571500" y="4343400"/>
                  </a:moveTo>
                  <a:lnTo>
                    <a:pt x="0" y="4343400"/>
                  </a:lnTo>
                  <a:lnTo>
                    <a:pt x="0" y="4371975"/>
                  </a:lnTo>
                  <a:lnTo>
                    <a:pt x="571500" y="4371975"/>
                  </a:lnTo>
                  <a:lnTo>
                    <a:pt x="571500" y="4343400"/>
                  </a:lnTo>
                  <a:close/>
                </a:path>
                <a:path extrusionOk="0" h="4371975" w="571500">
                  <a:moveTo>
                    <a:pt x="571500" y="2314575"/>
                  </a:moveTo>
                  <a:lnTo>
                    <a:pt x="0" y="2314575"/>
                  </a:lnTo>
                  <a:lnTo>
                    <a:pt x="0" y="2343150"/>
                  </a:lnTo>
                  <a:lnTo>
                    <a:pt x="571500" y="2343150"/>
                  </a:lnTo>
                  <a:lnTo>
                    <a:pt x="571500" y="2314575"/>
                  </a:lnTo>
                  <a:close/>
                </a:path>
                <a:path extrusionOk="0" h="4371975" w="571500">
                  <a:moveTo>
                    <a:pt x="571500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571500" y="28575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1" name="Google Shape;61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0880" y="1295280"/>
              <a:ext cx="228240" cy="228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217080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271368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2"/>
          <p:cNvSpPr/>
          <p:nvPr/>
        </p:nvSpPr>
        <p:spPr>
          <a:xfrm>
            <a:off x="768250" y="1469525"/>
            <a:ext cx="66135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50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</a:t>
            </a:r>
            <a:r>
              <a:rPr b="1" i="0" lang="pt-BR" sz="20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Contexto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43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36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Produção e comercialização de lixadeiras artesanais de alto desempenho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3600" marR="0" rtl="0" algn="l">
              <a:lnSpc>
                <a:spcPct val="100000"/>
              </a:lnSpc>
              <a:spcBef>
                <a:spcPts val="1171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Equipamentos voltados para marcenaria e trabalhos de precisão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2"/>
          <p:cNvGrpSpPr/>
          <p:nvPr/>
        </p:nvGrpSpPr>
        <p:grpSpPr>
          <a:xfrm>
            <a:off x="380160" y="3113640"/>
            <a:ext cx="277560" cy="724680"/>
            <a:chOff x="380160" y="3113640"/>
            <a:chExt cx="277560" cy="724680"/>
          </a:xfrm>
        </p:grpSpPr>
        <p:pic>
          <p:nvPicPr>
            <p:cNvPr id="66" name="Google Shape;6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311364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0160" y="3609000"/>
              <a:ext cx="172800" cy="2293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2"/>
          <p:cNvSpPr/>
          <p:nvPr/>
        </p:nvSpPr>
        <p:spPr>
          <a:xfrm>
            <a:off x="657725" y="2614775"/>
            <a:ext cx="6613500" cy="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Soluções customizadas para pequenas oficinas e profissionais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539650" y="3527650"/>
            <a:ext cx="22266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50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</a:t>
            </a:r>
            <a:r>
              <a:rPr b="1" i="0" lang="pt-BR" sz="20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Diferenciais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2"/>
          <p:cNvGrpSpPr/>
          <p:nvPr/>
        </p:nvGrpSpPr>
        <p:grpSpPr>
          <a:xfrm>
            <a:off x="380880" y="4342320"/>
            <a:ext cx="276840" cy="2544840"/>
            <a:chOff x="380880" y="4342320"/>
            <a:chExt cx="276840" cy="2544840"/>
          </a:xfrm>
        </p:grpSpPr>
        <p:pic>
          <p:nvPicPr>
            <p:cNvPr id="71" name="Google Shape;71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434232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474264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514260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80880" y="5653080"/>
              <a:ext cx="228240" cy="19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637128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677124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2"/>
          <p:cNvSpPr/>
          <p:nvPr/>
        </p:nvSpPr>
        <p:spPr>
          <a:xfrm>
            <a:off x="768252" y="4244400"/>
            <a:ext cx="5223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Qualidade superior e acabamento profissional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768251" y="4644350"/>
            <a:ext cx="5288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Precisão na montagem e componentes duráveis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768252" y="5044325"/>
            <a:ext cx="4457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Suporte técnico especializado ao cliente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657725" y="5701648"/>
            <a:ext cx="65526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50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   </a:t>
            </a:r>
            <a:r>
              <a:rPr b="1" i="0" lang="pt-BR" sz="20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Cenário Competitivo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3600" marR="0" rtl="0" algn="l">
              <a:lnSpc>
                <a:spcPct val="159000"/>
              </a:lnSpc>
              <a:spcBef>
                <a:spcPts val="2021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Indústria moveleira e marcenaria em crescimento no Brasil Demanda por equipamentos específicos e de menor porte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2"/>
          <p:cNvGrpSpPr/>
          <p:nvPr/>
        </p:nvGrpSpPr>
        <p:grpSpPr>
          <a:xfrm>
            <a:off x="0" y="0"/>
            <a:ext cx="12191760" cy="856800"/>
            <a:chOff x="0" y="0"/>
            <a:chExt cx="12191760" cy="856800"/>
          </a:xfrm>
        </p:grpSpPr>
        <p:sp>
          <p:nvSpPr>
            <p:cNvPr id="82" name="Google Shape;82;p2"/>
            <p:cNvSpPr/>
            <p:nvPr/>
          </p:nvSpPr>
          <p:spPr>
            <a:xfrm>
              <a:off x="0" y="0"/>
              <a:ext cx="12191760" cy="856800"/>
            </a:xfrm>
            <a:custGeom>
              <a:rect b="b" l="l" r="r" t="t"/>
              <a:pathLst>
                <a:path extrusionOk="0" h="857250" w="12192000">
                  <a:moveTo>
                    <a:pt x="1219199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857249"/>
                  </a:lnTo>
                  <a:close/>
                </a:path>
              </a:pathLst>
            </a:custGeom>
            <a:solidFill>
              <a:srgbClr val="091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80880" y="295200"/>
              <a:ext cx="342720" cy="266400"/>
            </a:xfrm>
            <a:custGeom>
              <a:rect b="b" l="l" r="r" t="t"/>
              <a:pathLst>
                <a:path extrusionOk="0" h="266700" w="342900">
                  <a:moveTo>
                    <a:pt x="219074" y="266699"/>
                  </a:moveTo>
                  <a:lnTo>
                    <a:pt x="161924" y="266699"/>
                  </a:lnTo>
                  <a:lnTo>
                    <a:pt x="150804" y="264453"/>
                  </a:lnTo>
                  <a:lnTo>
                    <a:pt x="141721" y="258328"/>
                  </a:lnTo>
                  <a:lnTo>
                    <a:pt x="135596" y="249245"/>
                  </a:lnTo>
                  <a:lnTo>
                    <a:pt x="133349" y="238124"/>
                  </a:lnTo>
                  <a:lnTo>
                    <a:pt x="133349" y="179962"/>
                  </a:lnTo>
                  <a:lnTo>
                    <a:pt x="133409" y="178950"/>
                  </a:lnTo>
                  <a:lnTo>
                    <a:pt x="133528" y="177998"/>
                  </a:lnTo>
                  <a:lnTo>
                    <a:pt x="85724" y="114299"/>
                  </a:lnTo>
                  <a:lnTo>
                    <a:pt x="28574" y="114299"/>
                  </a:lnTo>
                  <a:lnTo>
                    <a:pt x="17454" y="112053"/>
                  </a:lnTo>
                  <a:lnTo>
                    <a:pt x="8371" y="105928"/>
                  </a:lnTo>
                  <a:lnTo>
                    <a:pt x="2246" y="96845"/>
                  </a:lnTo>
                  <a:lnTo>
                    <a:pt x="0" y="85724"/>
                  </a:lnTo>
                  <a:lnTo>
                    <a:pt x="0" y="28574"/>
                  </a:lnTo>
                  <a:lnTo>
                    <a:pt x="2246" y="17454"/>
                  </a:lnTo>
                  <a:lnTo>
                    <a:pt x="8371" y="8371"/>
                  </a:lnTo>
                  <a:lnTo>
                    <a:pt x="17454" y="2246"/>
                  </a:lnTo>
                  <a:lnTo>
                    <a:pt x="28574" y="0"/>
                  </a:lnTo>
                  <a:lnTo>
                    <a:pt x="85724" y="0"/>
                  </a:lnTo>
                  <a:lnTo>
                    <a:pt x="96845" y="2246"/>
                  </a:lnTo>
                  <a:lnTo>
                    <a:pt x="105928" y="8371"/>
                  </a:lnTo>
                  <a:lnTo>
                    <a:pt x="112053" y="17454"/>
                  </a:lnTo>
                  <a:lnTo>
                    <a:pt x="114299" y="28574"/>
                  </a:lnTo>
                  <a:lnTo>
                    <a:pt x="114299" y="38099"/>
                  </a:lnTo>
                  <a:lnTo>
                    <a:pt x="228599" y="38099"/>
                  </a:lnTo>
                  <a:lnTo>
                    <a:pt x="228599" y="28574"/>
                  </a:lnTo>
                  <a:lnTo>
                    <a:pt x="230846" y="17454"/>
                  </a:lnTo>
                  <a:lnTo>
                    <a:pt x="236971" y="8371"/>
                  </a:lnTo>
                  <a:lnTo>
                    <a:pt x="246054" y="2246"/>
                  </a:lnTo>
                  <a:lnTo>
                    <a:pt x="257174" y="0"/>
                  </a:lnTo>
                  <a:lnTo>
                    <a:pt x="314324" y="0"/>
                  </a:lnTo>
                  <a:lnTo>
                    <a:pt x="325445" y="2246"/>
                  </a:lnTo>
                  <a:lnTo>
                    <a:pt x="334528" y="8371"/>
                  </a:lnTo>
                  <a:lnTo>
                    <a:pt x="340653" y="17454"/>
                  </a:lnTo>
                  <a:lnTo>
                    <a:pt x="342899" y="28574"/>
                  </a:lnTo>
                  <a:lnTo>
                    <a:pt x="342899" y="85724"/>
                  </a:lnTo>
                  <a:lnTo>
                    <a:pt x="340653" y="96845"/>
                  </a:lnTo>
                  <a:lnTo>
                    <a:pt x="334528" y="105928"/>
                  </a:lnTo>
                  <a:lnTo>
                    <a:pt x="325445" y="112053"/>
                  </a:lnTo>
                  <a:lnTo>
                    <a:pt x="314324" y="114299"/>
                  </a:lnTo>
                  <a:lnTo>
                    <a:pt x="257174" y="114299"/>
                  </a:lnTo>
                  <a:lnTo>
                    <a:pt x="246054" y="112053"/>
                  </a:lnTo>
                  <a:lnTo>
                    <a:pt x="236971" y="105928"/>
                  </a:lnTo>
                  <a:lnTo>
                    <a:pt x="230846" y="96845"/>
                  </a:lnTo>
                  <a:lnTo>
                    <a:pt x="228599" y="85724"/>
                  </a:lnTo>
                  <a:lnTo>
                    <a:pt x="228599" y="76199"/>
                  </a:lnTo>
                  <a:lnTo>
                    <a:pt x="114299" y="76199"/>
                  </a:lnTo>
                  <a:lnTo>
                    <a:pt x="114299" y="86737"/>
                  </a:lnTo>
                  <a:lnTo>
                    <a:pt x="114240" y="87749"/>
                  </a:lnTo>
                  <a:lnTo>
                    <a:pt x="114121" y="88701"/>
                  </a:lnTo>
                  <a:lnTo>
                    <a:pt x="161924" y="152399"/>
                  </a:lnTo>
                  <a:lnTo>
                    <a:pt x="219074" y="152399"/>
                  </a:lnTo>
                  <a:lnTo>
                    <a:pt x="230195" y="154646"/>
                  </a:lnTo>
                  <a:lnTo>
                    <a:pt x="239278" y="160771"/>
                  </a:lnTo>
                  <a:lnTo>
                    <a:pt x="245403" y="169854"/>
                  </a:lnTo>
                  <a:lnTo>
                    <a:pt x="247649" y="180974"/>
                  </a:lnTo>
                  <a:lnTo>
                    <a:pt x="247649" y="238124"/>
                  </a:lnTo>
                  <a:lnTo>
                    <a:pt x="245403" y="249245"/>
                  </a:lnTo>
                  <a:lnTo>
                    <a:pt x="239278" y="258328"/>
                  </a:lnTo>
                  <a:lnTo>
                    <a:pt x="230195" y="264453"/>
                  </a:lnTo>
                  <a:lnTo>
                    <a:pt x="219074" y="266699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"/>
          <p:cNvSpPr txBox="1"/>
          <p:nvPr>
            <p:ph type="title"/>
          </p:nvPr>
        </p:nvSpPr>
        <p:spPr>
          <a:xfrm>
            <a:off x="2766250" y="262200"/>
            <a:ext cx="59385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00">
            <a:spAutoFit/>
          </a:bodyPr>
          <a:lstStyle/>
          <a:p>
            <a:pPr indent="0" lvl="0" marL="889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ontserrat"/>
              <a:buNone/>
            </a:pPr>
            <a:r>
              <a:rPr b="1" lang="pt-BR" sz="330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Visão Geral do Projeto</a:t>
            </a:r>
            <a:endParaRPr b="0" sz="33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8075550" y="3019325"/>
            <a:ext cx="3163800" cy="2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Lixadeira Artesanal InduGrind</a:t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1664925" y="7084075"/>
            <a:ext cx="2226600" cy="1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600" marR="0" rtl="0" algn="l">
              <a:lnSpc>
                <a:spcPct val="837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50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InduGrind Allenox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2"/>
          <p:cNvGrpSpPr/>
          <p:nvPr/>
        </p:nvGrpSpPr>
        <p:grpSpPr>
          <a:xfrm>
            <a:off x="8075189" y="2561974"/>
            <a:ext cx="3735107" cy="2793349"/>
            <a:chOff x="7353360" y="2562120"/>
            <a:chExt cx="4457700" cy="3333750"/>
          </a:xfrm>
        </p:grpSpPr>
        <p:sp>
          <p:nvSpPr>
            <p:cNvPr id="88" name="Google Shape;88;p2"/>
            <p:cNvSpPr/>
            <p:nvPr/>
          </p:nvSpPr>
          <p:spPr>
            <a:xfrm>
              <a:off x="7353360" y="2562120"/>
              <a:ext cx="4457700" cy="3333750"/>
            </a:xfrm>
            <a:custGeom>
              <a:rect b="b" l="l" r="r" t="t"/>
              <a:pathLst>
                <a:path extrusionOk="0" h="3333750" w="4457700">
                  <a:moveTo>
                    <a:pt x="4381499" y="3333749"/>
                  </a:moveTo>
                  <a:lnTo>
                    <a:pt x="76199" y="3333749"/>
                  </a:lnTo>
                  <a:lnTo>
                    <a:pt x="68693" y="3333387"/>
                  </a:lnTo>
                  <a:lnTo>
                    <a:pt x="27881" y="3316482"/>
                  </a:lnTo>
                  <a:lnTo>
                    <a:pt x="3261" y="3279635"/>
                  </a:lnTo>
                  <a:lnTo>
                    <a:pt x="0" y="325754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4381499" y="0"/>
                  </a:lnTo>
                  <a:lnTo>
                    <a:pt x="4423841" y="12829"/>
                  </a:lnTo>
                  <a:lnTo>
                    <a:pt x="4451898" y="47038"/>
                  </a:lnTo>
                  <a:lnTo>
                    <a:pt x="4457699" y="76199"/>
                  </a:lnTo>
                  <a:lnTo>
                    <a:pt x="4457699" y="3257549"/>
                  </a:lnTo>
                  <a:lnTo>
                    <a:pt x="4444868" y="3299891"/>
                  </a:lnTo>
                  <a:lnTo>
                    <a:pt x="4410659" y="3327948"/>
                  </a:lnTo>
                  <a:lnTo>
                    <a:pt x="4381499" y="3333749"/>
                  </a:lnTo>
                  <a:close/>
                </a:path>
              </a:pathLst>
            </a:custGeom>
            <a:solidFill>
              <a:srgbClr val="091B2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353360" y="2562120"/>
              <a:ext cx="4457700" cy="3333750"/>
            </a:xfrm>
            <a:custGeom>
              <a:rect b="b" l="l" r="r" t="t"/>
              <a:pathLst>
                <a:path extrusionOk="0" h="3333750" w="4457700">
                  <a:moveTo>
                    <a:pt x="4381499" y="3333749"/>
                  </a:moveTo>
                  <a:lnTo>
                    <a:pt x="76199" y="3333749"/>
                  </a:lnTo>
                  <a:lnTo>
                    <a:pt x="68693" y="3333387"/>
                  </a:lnTo>
                  <a:lnTo>
                    <a:pt x="27881" y="3316482"/>
                  </a:lnTo>
                  <a:lnTo>
                    <a:pt x="3261" y="3279635"/>
                  </a:lnTo>
                  <a:lnTo>
                    <a:pt x="0" y="325754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4381499" y="0"/>
                  </a:lnTo>
                  <a:lnTo>
                    <a:pt x="4423841" y="12829"/>
                  </a:lnTo>
                  <a:lnTo>
                    <a:pt x="4431780" y="19049"/>
                  </a:lnTo>
                  <a:lnTo>
                    <a:pt x="72446" y="19049"/>
                  </a:lnTo>
                  <a:lnTo>
                    <a:pt x="68729" y="19415"/>
                  </a:lnTo>
                  <a:lnTo>
                    <a:pt x="33134" y="38441"/>
                  </a:lnTo>
                  <a:lnTo>
                    <a:pt x="19049" y="72447"/>
                  </a:lnTo>
                  <a:lnTo>
                    <a:pt x="19049" y="3261301"/>
                  </a:lnTo>
                  <a:lnTo>
                    <a:pt x="38440" y="3300613"/>
                  </a:lnTo>
                  <a:lnTo>
                    <a:pt x="72446" y="3314699"/>
                  </a:lnTo>
                  <a:lnTo>
                    <a:pt x="4431780" y="3314699"/>
                  </a:lnTo>
                  <a:lnTo>
                    <a:pt x="4429816" y="3316482"/>
                  </a:lnTo>
                  <a:lnTo>
                    <a:pt x="4389006" y="3333387"/>
                  </a:lnTo>
                  <a:lnTo>
                    <a:pt x="4381499" y="3333749"/>
                  </a:lnTo>
                  <a:close/>
                </a:path>
                <a:path extrusionOk="0" h="3333750" w="4457700">
                  <a:moveTo>
                    <a:pt x="4431780" y="3314699"/>
                  </a:moveTo>
                  <a:lnTo>
                    <a:pt x="4385251" y="3314699"/>
                  </a:lnTo>
                  <a:lnTo>
                    <a:pt x="4388968" y="3314333"/>
                  </a:lnTo>
                  <a:lnTo>
                    <a:pt x="4396328" y="3312868"/>
                  </a:lnTo>
                  <a:lnTo>
                    <a:pt x="4431100" y="3286179"/>
                  </a:lnTo>
                  <a:lnTo>
                    <a:pt x="4438648" y="3261301"/>
                  </a:lnTo>
                  <a:lnTo>
                    <a:pt x="4438648" y="72447"/>
                  </a:lnTo>
                  <a:lnTo>
                    <a:pt x="4419256" y="33134"/>
                  </a:lnTo>
                  <a:lnTo>
                    <a:pt x="4385251" y="19049"/>
                  </a:lnTo>
                  <a:lnTo>
                    <a:pt x="4431780" y="19049"/>
                  </a:lnTo>
                  <a:lnTo>
                    <a:pt x="4454436" y="54112"/>
                  </a:lnTo>
                  <a:lnTo>
                    <a:pt x="4457699" y="3257549"/>
                  </a:lnTo>
                  <a:lnTo>
                    <a:pt x="4457338" y="3265018"/>
                  </a:lnTo>
                  <a:lnTo>
                    <a:pt x="4440432" y="3305866"/>
                  </a:lnTo>
                  <a:lnTo>
                    <a:pt x="4435380" y="3311430"/>
                  </a:lnTo>
                  <a:lnTo>
                    <a:pt x="4431780" y="3314699"/>
                  </a:lnTo>
                  <a:close/>
                </a:path>
              </a:pathLst>
            </a:custGeom>
            <a:solidFill>
              <a:srgbClr val="D4AF37">
                <a:alpha val="2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515360" y="2724120"/>
              <a:ext cx="4133850" cy="3009900"/>
            </a:xfrm>
            <a:custGeom>
              <a:rect b="b" l="l" r="r" t="t"/>
              <a:pathLst>
                <a:path extrusionOk="0" h="3009900" w="4133850">
                  <a:moveTo>
                    <a:pt x="4100802" y="3009899"/>
                  </a:moveTo>
                  <a:lnTo>
                    <a:pt x="33047" y="3009899"/>
                  </a:lnTo>
                  <a:lnTo>
                    <a:pt x="28187" y="3008932"/>
                  </a:lnTo>
                  <a:lnTo>
                    <a:pt x="966" y="2981711"/>
                  </a:lnTo>
                  <a:lnTo>
                    <a:pt x="0" y="2976851"/>
                  </a:lnTo>
                  <a:lnTo>
                    <a:pt x="0" y="2971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100802" y="0"/>
                  </a:lnTo>
                  <a:lnTo>
                    <a:pt x="4132881" y="28187"/>
                  </a:lnTo>
                  <a:lnTo>
                    <a:pt x="4133848" y="33047"/>
                  </a:lnTo>
                  <a:lnTo>
                    <a:pt x="4133848" y="2976851"/>
                  </a:lnTo>
                  <a:lnTo>
                    <a:pt x="4105661" y="3008932"/>
                  </a:lnTo>
                  <a:lnTo>
                    <a:pt x="4100802" y="3009899"/>
                  </a:ln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9277200" y="3714840"/>
              <a:ext cx="609600" cy="609600"/>
            </a:xfrm>
            <a:custGeom>
              <a:rect b="b" l="l" r="r" t="t"/>
              <a:pathLst>
                <a:path extrusionOk="0" h="609600" w="609600">
                  <a:moveTo>
                    <a:pt x="495240" y="609570"/>
                  </a:moveTo>
                  <a:lnTo>
                    <a:pt x="334922" y="465058"/>
                  </a:lnTo>
                  <a:lnTo>
                    <a:pt x="308996" y="413861"/>
                  </a:lnTo>
                  <a:lnTo>
                    <a:pt x="309104" y="385561"/>
                  </a:lnTo>
                  <a:lnTo>
                    <a:pt x="317896" y="358378"/>
                  </a:lnTo>
                  <a:lnTo>
                    <a:pt x="188118" y="228599"/>
                  </a:lnTo>
                  <a:lnTo>
                    <a:pt x="114895" y="228599"/>
                  </a:lnTo>
                  <a:lnTo>
                    <a:pt x="106441" y="224432"/>
                  </a:lnTo>
                  <a:lnTo>
                    <a:pt x="101084" y="217408"/>
                  </a:lnTo>
                  <a:lnTo>
                    <a:pt x="5834" y="93583"/>
                  </a:lnTo>
                  <a:lnTo>
                    <a:pt x="1134" y="84305"/>
                  </a:lnTo>
                  <a:lnTo>
                    <a:pt x="29" y="74280"/>
                  </a:lnTo>
                  <a:lnTo>
                    <a:pt x="2451" y="64500"/>
                  </a:lnTo>
                  <a:lnTo>
                    <a:pt x="8334" y="55959"/>
                  </a:lnTo>
                  <a:lnTo>
                    <a:pt x="55959" y="8334"/>
                  </a:lnTo>
                  <a:lnTo>
                    <a:pt x="64567" y="2453"/>
                  </a:lnTo>
                  <a:lnTo>
                    <a:pt x="74551" y="0"/>
                  </a:lnTo>
                  <a:lnTo>
                    <a:pt x="73977" y="0"/>
                  </a:lnTo>
                  <a:lnTo>
                    <a:pt x="84372" y="1185"/>
                  </a:lnTo>
                  <a:lnTo>
                    <a:pt x="93583" y="5953"/>
                  </a:lnTo>
                  <a:lnTo>
                    <a:pt x="224432" y="106560"/>
                  </a:lnTo>
                  <a:lnTo>
                    <a:pt x="228599" y="114895"/>
                  </a:lnTo>
                  <a:lnTo>
                    <a:pt x="228599" y="188118"/>
                  </a:lnTo>
                  <a:lnTo>
                    <a:pt x="358378" y="317896"/>
                  </a:lnTo>
                  <a:lnTo>
                    <a:pt x="441437" y="317896"/>
                  </a:lnTo>
                  <a:lnTo>
                    <a:pt x="465058" y="334922"/>
                  </a:lnTo>
                  <a:lnTo>
                    <a:pt x="598408" y="468272"/>
                  </a:lnTo>
                  <a:lnTo>
                    <a:pt x="606779" y="480885"/>
                  </a:lnTo>
                  <a:lnTo>
                    <a:pt x="609570" y="495240"/>
                  </a:lnTo>
                  <a:lnTo>
                    <a:pt x="606779" y="509594"/>
                  </a:lnTo>
                  <a:lnTo>
                    <a:pt x="598408" y="522208"/>
                  </a:lnTo>
                  <a:lnTo>
                    <a:pt x="522208" y="598408"/>
                  </a:lnTo>
                  <a:lnTo>
                    <a:pt x="509594" y="606779"/>
                  </a:lnTo>
                  <a:lnTo>
                    <a:pt x="495240" y="609570"/>
                  </a:lnTo>
                  <a:close/>
                </a:path>
                <a:path extrusionOk="0" h="609600" w="609600">
                  <a:moveTo>
                    <a:pt x="368260" y="273962"/>
                  </a:moveTo>
                  <a:lnTo>
                    <a:pt x="266699" y="172402"/>
                  </a:lnTo>
                  <a:lnTo>
                    <a:pt x="266699" y="171449"/>
                  </a:lnTo>
                  <a:lnTo>
                    <a:pt x="272826" y="125883"/>
                  </a:lnTo>
                  <a:lnTo>
                    <a:pt x="290115" y="84931"/>
                  </a:lnTo>
                  <a:lnTo>
                    <a:pt x="316929" y="50229"/>
                  </a:lnTo>
                  <a:lnTo>
                    <a:pt x="351631" y="23415"/>
                  </a:lnTo>
                  <a:lnTo>
                    <a:pt x="392583" y="6126"/>
                  </a:lnTo>
                  <a:lnTo>
                    <a:pt x="438149" y="0"/>
                  </a:lnTo>
                  <a:lnTo>
                    <a:pt x="447459" y="243"/>
                  </a:lnTo>
                  <a:lnTo>
                    <a:pt x="486772" y="15671"/>
                  </a:lnTo>
                  <a:lnTo>
                    <a:pt x="486580" y="23415"/>
                  </a:lnTo>
                  <a:lnTo>
                    <a:pt x="486554" y="24454"/>
                  </a:lnTo>
                  <a:lnTo>
                    <a:pt x="481726" y="32623"/>
                  </a:lnTo>
                  <a:lnTo>
                    <a:pt x="402074" y="112275"/>
                  </a:lnTo>
                  <a:lnTo>
                    <a:pt x="400049" y="117157"/>
                  </a:lnTo>
                  <a:lnTo>
                    <a:pt x="400049" y="190619"/>
                  </a:lnTo>
                  <a:lnTo>
                    <a:pt x="401553" y="198015"/>
                  </a:lnTo>
                  <a:lnTo>
                    <a:pt x="405645" y="204073"/>
                  </a:lnTo>
                  <a:lnTo>
                    <a:pt x="411703" y="208165"/>
                  </a:lnTo>
                  <a:lnTo>
                    <a:pt x="419099" y="209669"/>
                  </a:lnTo>
                  <a:lnTo>
                    <a:pt x="604002" y="209669"/>
                  </a:lnTo>
                  <a:lnTo>
                    <a:pt x="602363" y="220859"/>
                  </a:lnTo>
                  <a:lnTo>
                    <a:pt x="582066" y="264631"/>
                  </a:lnTo>
                  <a:lnTo>
                    <a:pt x="577403" y="270009"/>
                  </a:lnTo>
                  <a:lnTo>
                    <a:pt x="400968" y="270009"/>
                  </a:lnTo>
                  <a:lnTo>
                    <a:pt x="368260" y="273962"/>
                  </a:lnTo>
                  <a:close/>
                </a:path>
                <a:path extrusionOk="0" h="609600" w="609600">
                  <a:moveTo>
                    <a:pt x="604002" y="209669"/>
                  </a:moveTo>
                  <a:lnTo>
                    <a:pt x="492442" y="209669"/>
                  </a:lnTo>
                  <a:lnTo>
                    <a:pt x="497323" y="207644"/>
                  </a:lnTo>
                  <a:lnTo>
                    <a:pt x="576976" y="127992"/>
                  </a:lnTo>
                  <a:lnTo>
                    <a:pt x="585145" y="123164"/>
                  </a:lnTo>
                  <a:lnTo>
                    <a:pt x="593928" y="122946"/>
                  </a:lnTo>
                  <a:lnTo>
                    <a:pt x="601438" y="127037"/>
                  </a:lnTo>
                  <a:lnTo>
                    <a:pt x="609599" y="171449"/>
                  </a:lnTo>
                  <a:lnTo>
                    <a:pt x="604002" y="209669"/>
                  </a:lnTo>
                  <a:close/>
                </a:path>
                <a:path extrusionOk="0" h="609600" w="609600">
                  <a:moveTo>
                    <a:pt x="510778" y="326826"/>
                  </a:moveTo>
                  <a:lnTo>
                    <a:pt x="492085" y="308133"/>
                  </a:lnTo>
                  <a:lnTo>
                    <a:pt x="464600" y="287106"/>
                  </a:lnTo>
                  <a:lnTo>
                    <a:pt x="433655" y="274394"/>
                  </a:lnTo>
                  <a:lnTo>
                    <a:pt x="400968" y="270009"/>
                  </a:lnTo>
                  <a:lnTo>
                    <a:pt x="577403" y="270009"/>
                  </a:lnTo>
                  <a:lnTo>
                    <a:pt x="550831" y="300656"/>
                  </a:lnTo>
                  <a:lnTo>
                    <a:pt x="510778" y="326826"/>
                  </a:lnTo>
                  <a:close/>
                </a:path>
                <a:path extrusionOk="0" h="609600" w="609600">
                  <a:moveTo>
                    <a:pt x="81142" y="609570"/>
                  </a:moveTo>
                  <a:lnTo>
                    <a:pt x="80695" y="609570"/>
                  </a:lnTo>
                  <a:lnTo>
                    <a:pt x="49375" y="603246"/>
                  </a:lnTo>
                  <a:lnTo>
                    <a:pt x="23668" y="585906"/>
                  </a:lnTo>
                  <a:lnTo>
                    <a:pt x="6353" y="560224"/>
                  </a:lnTo>
                  <a:lnTo>
                    <a:pt x="0" y="528756"/>
                  </a:lnTo>
                  <a:lnTo>
                    <a:pt x="1575" y="512911"/>
                  </a:lnTo>
                  <a:lnTo>
                    <a:pt x="6176" y="497815"/>
                  </a:lnTo>
                  <a:lnTo>
                    <a:pt x="13612" y="483901"/>
                  </a:lnTo>
                  <a:lnTo>
                    <a:pt x="23693" y="471606"/>
                  </a:lnTo>
                  <a:lnTo>
                    <a:pt x="200501" y="294679"/>
                  </a:lnTo>
                  <a:lnTo>
                    <a:pt x="273962" y="368141"/>
                  </a:lnTo>
                  <a:lnTo>
                    <a:pt x="270614" y="387552"/>
                  </a:lnTo>
                  <a:lnTo>
                    <a:pt x="270212" y="407163"/>
                  </a:lnTo>
                  <a:lnTo>
                    <a:pt x="272757" y="426641"/>
                  </a:lnTo>
                  <a:lnTo>
                    <a:pt x="278249" y="445650"/>
                  </a:lnTo>
                  <a:lnTo>
                    <a:pt x="238124" y="485774"/>
                  </a:lnTo>
                  <a:lnTo>
                    <a:pt x="91460" y="485774"/>
                  </a:lnTo>
                  <a:lnTo>
                    <a:pt x="87815" y="486499"/>
                  </a:lnTo>
                  <a:lnTo>
                    <a:pt x="66674" y="510560"/>
                  </a:lnTo>
                  <a:lnTo>
                    <a:pt x="66674" y="518139"/>
                  </a:lnTo>
                  <a:lnTo>
                    <a:pt x="91460" y="542924"/>
                  </a:lnTo>
                  <a:lnTo>
                    <a:pt x="180975" y="542924"/>
                  </a:lnTo>
                  <a:lnTo>
                    <a:pt x="137993" y="585906"/>
                  </a:lnTo>
                  <a:lnTo>
                    <a:pt x="125698" y="595987"/>
                  </a:lnTo>
                  <a:lnTo>
                    <a:pt x="111784" y="603423"/>
                  </a:lnTo>
                  <a:lnTo>
                    <a:pt x="96688" y="608024"/>
                  </a:lnTo>
                  <a:lnTo>
                    <a:pt x="81142" y="609570"/>
                  </a:lnTo>
                  <a:close/>
                </a:path>
                <a:path extrusionOk="0" h="609600" w="609600">
                  <a:moveTo>
                    <a:pt x="441437" y="317896"/>
                  </a:moveTo>
                  <a:lnTo>
                    <a:pt x="358378" y="317896"/>
                  </a:lnTo>
                  <a:lnTo>
                    <a:pt x="385809" y="309041"/>
                  </a:lnTo>
                  <a:lnTo>
                    <a:pt x="413861" y="309041"/>
                  </a:lnTo>
                  <a:lnTo>
                    <a:pt x="441089" y="317645"/>
                  </a:lnTo>
                  <a:lnTo>
                    <a:pt x="441437" y="317896"/>
                  </a:lnTo>
                  <a:close/>
                </a:path>
                <a:path extrusionOk="0" h="609600" w="609600">
                  <a:moveTo>
                    <a:pt x="180975" y="542924"/>
                  </a:moveTo>
                  <a:lnTo>
                    <a:pt x="99039" y="542924"/>
                  </a:lnTo>
                  <a:lnTo>
                    <a:pt x="102684" y="542199"/>
                  </a:lnTo>
                  <a:lnTo>
                    <a:pt x="109685" y="539299"/>
                  </a:lnTo>
                  <a:lnTo>
                    <a:pt x="123824" y="518139"/>
                  </a:lnTo>
                  <a:lnTo>
                    <a:pt x="123824" y="510560"/>
                  </a:lnTo>
                  <a:lnTo>
                    <a:pt x="99039" y="485774"/>
                  </a:lnTo>
                  <a:lnTo>
                    <a:pt x="238124" y="485774"/>
                  </a:lnTo>
                  <a:lnTo>
                    <a:pt x="180975" y="542924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>
            <a:off x="0" y="6069600"/>
            <a:ext cx="12192000" cy="1521304"/>
            <a:chOff x="0" y="6069600"/>
            <a:chExt cx="12192000" cy="1521304"/>
          </a:xfrm>
        </p:grpSpPr>
        <p:sp>
          <p:nvSpPr>
            <p:cNvPr id="93" name="Google Shape;93;p2"/>
            <p:cNvSpPr/>
            <p:nvPr/>
          </p:nvSpPr>
          <p:spPr>
            <a:xfrm>
              <a:off x="10575720" y="6069600"/>
              <a:ext cx="1137920" cy="1137920"/>
            </a:xfrm>
            <a:custGeom>
              <a:rect b="b" l="l" r="r" t="t"/>
              <a:pathLst>
                <a:path extrusionOk="0" h="1137920" w="1137920">
                  <a:moveTo>
                    <a:pt x="994121" y="513677"/>
                  </a:moveTo>
                  <a:lnTo>
                    <a:pt x="624106" y="143663"/>
                  </a:lnTo>
                  <a:lnTo>
                    <a:pt x="652050" y="148257"/>
                  </a:lnTo>
                  <a:lnTo>
                    <a:pt x="679865" y="154520"/>
                  </a:lnTo>
                  <a:lnTo>
                    <a:pt x="706594" y="163288"/>
                  </a:lnTo>
                  <a:lnTo>
                    <a:pt x="733974" y="172708"/>
                  </a:lnTo>
                  <a:lnTo>
                    <a:pt x="843509" y="102638"/>
                  </a:lnTo>
                  <a:lnTo>
                    <a:pt x="857166" y="96538"/>
                  </a:lnTo>
                  <a:lnTo>
                    <a:pt x="872470" y="93882"/>
                  </a:lnTo>
                  <a:lnTo>
                    <a:pt x="886313" y="96949"/>
                  </a:lnTo>
                  <a:lnTo>
                    <a:pt x="919225" y="117288"/>
                  </a:lnTo>
                  <a:lnTo>
                    <a:pt x="955479" y="148154"/>
                  </a:lnTo>
                  <a:lnTo>
                    <a:pt x="989630" y="182305"/>
                  </a:lnTo>
                  <a:lnTo>
                    <a:pt x="1020495" y="218558"/>
                  </a:lnTo>
                  <a:lnTo>
                    <a:pt x="1041733" y="250572"/>
                  </a:lnTo>
                  <a:lnTo>
                    <a:pt x="1043902" y="265313"/>
                  </a:lnTo>
                  <a:lnTo>
                    <a:pt x="1041246" y="280618"/>
                  </a:lnTo>
                  <a:lnTo>
                    <a:pt x="1035146" y="294275"/>
                  </a:lnTo>
                  <a:lnTo>
                    <a:pt x="965075" y="403809"/>
                  </a:lnTo>
                  <a:lnTo>
                    <a:pt x="974495" y="431190"/>
                  </a:lnTo>
                  <a:lnTo>
                    <a:pt x="983264" y="457919"/>
                  </a:lnTo>
                  <a:lnTo>
                    <a:pt x="989526" y="485734"/>
                  </a:lnTo>
                  <a:lnTo>
                    <a:pt x="994121" y="513677"/>
                  </a:lnTo>
                  <a:close/>
                </a:path>
                <a:path extrusionOk="0" h="1137920" w="1137920">
                  <a:moveTo>
                    <a:pt x="15508" y="555222"/>
                  </a:moveTo>
                  <a:lnTo>
                    <a:pt x="5946" y="543863"/>
                  </a:lnTo>
                  <a:lnTo>
                    <a:pt x="834" y="529771"/>
                  </a:lnTo>
                  <a:lnTo>
                    <a:pt x="0" y="514568"/>
                  </a:lnTo>
                  <a:lnTo>
                    <a:pt x="2294" y="493514"/>
                  </a:lnTo>
                  <a:lnTo>
                    <a:pt x="9083" y="451809"/>
                  </a:lnTo>
                  <a:lnTo>
                    <a:pt x="19658" y="410299"/>
                  </a:lnTo>
                  <a:lnTo>
                    <a:pt x="32224" y="370779"/>
                  </a:lnTo>
                  <a:lnTo>
                    <a:pt x="48598" y="331476"/>
                  </a:lnTo>
                  <a:lnTo>
                    <a:pt x="82350" y="304162"/>
                  </a:lnTo>
                  <a:lnTo>
                    <a:pt x="97316" y="302964"/>
                  </a:lnTo>
                  <a:lnTo>
                    <a:pt x="228529" y="308454"/>
                  </a:lnTo>
                  <a:lnTo>
                    <a:pt x="237256" y="297424"/>
                  </a:lnTo>
                  <a:lnTo>
                    <a:pt x="266257" y="265359"/>
                  </a:lnTo>
                  <a:lnTo>
                    <a:pt x="297424" y="237256"/>
                  </a:lnTo>
                  <a:lnTo>
                    <a:pt x="308454" y="228529"/>
                  </a:lnTo>
                  <a:lnTo>
                    <a:pt x="302066" y="98214"/>
                  </a:lnTo>
                  <a:lnTo>
                    <a:pt x="318616" y="57290"/>
                  </a:lnTo>
                  <a:lnTo>
                    <a:pt x="369881" y="33122"/>
                  </a:lnTo>
                  <a:lnTo>
                    <a:pt x="410299" y="19658"/>
                  </a:lnTo>
                  <a:lnTo>
                    <a:pt x="450911" y="9981"/>
                  </a:lnTo>
                  <a:lnTo>
                    <a:pt x="493514" y="2294"/>
                  </a:lnTo>
                  <a:lnTo>
                    <a:pt x="514568" y="0"/>
                  </a:lnTo>
                  <a:lnTo>
                    <a:pt x="529771" y="834"/>
                  </a:lnTo>
                  <a:lnTo>
                    <a:pt x="543863" y="5946"/>
                  </a:lnTo>
                  <a:lnTo>
                    <a:pt x="555222" y="15508"/>
                  </a:lnTo>
                  <a:lnTo>
                    <a:pt x="564019" y="27898"/>
                  </a:lnTo>
                  <a:lnTo>
                    <a:pt x="624106" y="143663"/>
                  </a:lnTo>
                  <a:lnTo>
                    <a:pt x="1134233" y="653789"/>
                  </a:lnTo>
                  <a:lnTo>
                    <a:pt x="1123279" y="707493"/>
                  </a:lnTo>
                  <a:lnTo>
                    <a:pt x="1105560" y="767004"/>
                  </a:lnTo>
                  <a:lnTo>
                    <a:pt x="1089185" y="806307"/>
                  </a:lnTo>
                  <a:lnTo>
                    <a:pt x="1089027" y="806149"/>
                  </a:lnTo>
                  <a:lnTo>
                    <a:pt x="1080335" y="819010"/>
                  </a:lnTo>
                  <a:lnTo>
                    <a:pt x="1075363" y="823018"/>
                  </a:lnTo>
                  <a:lnTo>
                    <a:pt x="688860" y="436515"/>
                  </a:lnTo>
                  <a:lnTo>
                    <a:pt x="681788" y="431239"/>
                  </a:lnTo>
                  <a:lnTo>
                    <a:pt x="675644" y="425095"/>
                  </a:lnTo>
                  <a:lnTo>
                    <a:pt x="667733" y="420776"/>
                  </a:lnTo>
                  <a:lnTo>
                    <a:pt x="660780" y="415619"/>
                  </a:lnTo>
                  <a:lnTo>
                    <a:pt x="645343" y="407366"/>
                  </a:lnTo>
                  <a:lnTo>
                    <a:pt x="636859" y="404270"/>
                  </a:lnTo>
                  <a:lnTo>
                    <a:pt x="629389" y="400393"/>
                  </a:lnTo>
                  <a:lnTo>
                    <a:pt x="586212" y="391341"/>
                  </a:lnTo>
                  <a:lnTo>
                    <a:pt x="568948" y="390241"/>
                  </a:lnTo>
                  <a:lnTo>
                    <a:pt x="560179" y="390452"/>
                  </a:lnTo>
                  <a:lnTo>
                    <a:pt x="551644" y="390898"/>
                  </a:lnTo>
                  <a:lnTo>
                    <a:pt x="542448" y="392477"/>
                  </a:lnTo>
                  <a:lnTo>
                    <a:pt x="534385" y="393395"/>
                  </a:lnTo>
                  <a:lnTo>
                    <a:pt x="525676" y="395462"/>
                  </a:lnTo>
                  <a:lnTo>
                    <a:pt x="517236" y="397798"/>
                  </a:lnTo>
                  <a:lnTo>
                    <a:pt x="509065" y="400403"/>
                  </a:lnTo>
                  <a:lnTo>
                    <a:pt x="500264" y="404175"/>
                  </a:lnTo>
                  <a:lnTo>
                    <a:pt x="492642" y="407329"/>
                  </a:lnTo>
                  <a:lnTo>
                    <a:pt x="455337" y="431090"/>
                  </a:lnTo>
                  <a:lnTo>
                    <a:pt x="425562" y="462381"/>
                  </a:lnTo>
                  <a:lnTo>
                    <a:pt x="404175" y="500264"/>
                  </a:lnTo>
                  <a:lnTo>
                    <a:pt x="400403" y="509065"/>
                  </a:lnTo>
                  <a:lnTo>
                    <a:pt x="397798" y="517236"/>
                  </a:lnTo>
                  <a:lnTo>
                    <a:pt x="395462" y="525676"/>
                  </a:lnTo>
                  <a:lnTo>
                    <a:pt x="393395" y="534385"/>
                  </a:lnTo>
                  <a:lnTo>
                    <a:pt x="392477" y="542448"/>
                  </a:lnTo>
                  <a:lnTo>
                    <a:pt x="390898" y="551644"/>
                  </a:lnTo>
                  <a:lnTo>
                    <a:pt x="390452" y="560179"/>
                  </a:lnTo>
                  <a:lnTo>
                    <a:pt x="390241" y="568948"/>
                  </a:lnTo>
                  <a:lnTo>
                    <a:pt x="390245" y="577933"/>
                  </a:lnTo>
                  <a:lnTo>
                    <a:pt x="397557" y="621165"/>
                  </a:lnTo>
                  <a:lnTo>
                    <a:pt x="404270" y="636859"/>
                  </a:lnTo>
                  <a:lnTo>
                    <a:pt x="407366" y="645343"/>
                  </a:lnTo>
                  <a:lnTo>
                    <a:pt x="415619" y="660780"/>
                  </a:lnTo>
                  <a:lnTo>
                    <a:pt x="420776" y="667733"/>
                  </a:lnTo>
                  <a:lnTo>
                    <a:pt x="425095" y="675644"/>
                  </a:lnTo>
                  <a:lnTo>
                    <a:pt x="431239" y="681788"/>
                  </a:lnTo>
                  <a:lnTo>
                    <a:pt x="436515" y="688860"/>
                  </a:lnTo>
                  <a:lnTo>
                    <a:pt x="823018" y="1075363"/>
                  </a:lnTo>
                  <a:lnTo>
                    <a:pt x="787206" y="1097025"/>
                  </a:lnTo>
                  <a:lnTo>
                    <a:pt x="747780" y="1111480"/>
                  </a:lnTo>
                  <a:lnTo>
                    <a:pt x="707335" y="1123121"/>
                  </a:lnTo>
                  <a:lnTo>
                    <a:pt x="665635" y="1131710"/>
                  </a:lnTo>
                  <a:lnTo>
                    <a:pt x="653336" y="1133780"/>
                  </a:lnTo>
                  <a:lnTo>
                    <a:pt x="143505" y="623948"/>
                  </a:lnTo>
                  <a:lnTo>
                    <a:pt x="27898" y="564019"/>
                  </a:lnTo>
                  <a:lnTo>
                    <a:pt x="15508" y="555222"/>
                  </a:lnTo>
                  <a:close/>
                </a:path>
                <a:path extrusionOk="0" h="1137920" w="1137920">
                  <a:moveTo>
                    <a:pt x="1134233" y="653789"/>
                  </a:moveTo>
                  <a:lnTo>
                    <a:pt x="994121" y="513677"/>
                  </a:lnTo>
                  <a:lnTo>
                    <a:pt x="1109886" y="573764"/>
                  </a:lnTo>
                  <a:lnTo>
                    <a:pt x="1122275" y="582562"/>
                  </a:lnTo>
                  <a:lnTo>
                    <a:pt x="1131838" y="593920"/>
                  </a:lnTo>
                  <a:lnTo>
                    <a:pt x="1136950" y="608012"/>
                  </a:lnTo>
                  <a:lnTo>
                    <a:pt x="1137784" y="623215"/>
                  </a:lnTo>
                  <a:lnTo>
                    <a:pt x="1135490" y="644270"/>
                  </a:lnTo>
                  <a:lnTo>
                    <a:pt x="1134233" y="653789"/>
                  </a:lnTo>
                  <a:close/>
                </a:path>
                <a:path extrusionOk="0" h="1137920" w="1137920">
                  <a:moveTo>
                    <a:pt x="823018" y="1075363"/>
                  </a:moveTo>
                  <a:lnTo>
                    <a:pt x="448923" y="701268"/>
                  </a:lnTo>
                  <a:lnTo>
                    <a:pt x="455995" y="706544"/>
                  </a:lnTo>
                  <a:lnTo>
                    <a:pt x="462140" y="712689"/>
                  </a:lnTo>
                  <a:lnTo>
                    <a:pt x="470050" y="717007"/>
                  </a:lnTo>
                  <a:lnTo>
                    <a:pt x="477003" y="722164"/>
                  </a:lnTo>
                  <a:lnTo>
                    <a:pt x="492441" y="730417"/>
                  </a:lnTo>
                  <a:lnTo>
                    <a:pt x="500924" y="733513"/>
                  </a:lnTo>
                  <a:lnTo>
                    <a:pt x="508394" y="737391"/>
                  </a:lnTo>
                  <a:lnTo>
                    <a:pt x="551571" y="746443"/>
                  </a:lnTo>
                  <a:lnTo>
                    <a:pt x="568835" y="747542"/>
                  </a:lnTo>
                  <a:lnTo>
                    <a:pt x="577605" y="747332"/>
                  </a:lnTo>
                  <a:lnTo>
                    <a:pt x="586139" y="746886"/>
                  </a:lnTo>
                  <a:lnTo>
                    <a:pt x="595336" y="745306"/>
                  </a:lnTo>
                  <a:lnTo>
                    <a:pt x="603399" y="744389"/>
                  </a:lnTo>
                  <a:lnTo>
                    <a:pt x="612108" y="742321"/>
                  </a:lnTo>
                  <a:lnTo>
                    <a:pt x="620548" y="739985"/>
                  </a:lnTo>
                  <a:lnTo>
                    <a:pt x="628719" y="737380"/>
                  </a:lnTo>
                  <a:lnTo>
                    <a:pt x="637519" y="733608"/>
                  </a:lnTo>
                  <a:lnTo>
                    <a:pt x="645141" y="730454"/>
                  </a:lnTo>
                  <a:lnTo>
                    <a:pt x="682447" y="706693"/>
                  </a:lnTo>
                  <a:lnTo>
                    <a:pt x="712221" y="675402"/>
                  </a:lnTo>
                  <a:lnTo>
                    <a:pt x="733608" y="637519"/>
                  </a:lnTo>
                  <a:lnTo>
                    <a:pt x="737380" y="628719"/>
                  </a:lnTo>
                  <a:lnTo>
                    <a:pt x="739985" y="620548"/>
                  </a:lnTo>
                  <a:lnTo>
                    <a:pt x="742321" y="612108"/>
                  </a:lnTo>
                  <a:lnTo>
                    <a:pt x="744389" y="603399"/>
                  </a:lnTo>
                  <a:lnTo>
                    <a:pt x="745306" y="595336"/>
                  </a:lnTo>
                  <a:lnTo>
                    <a:pt x="746886" y="586139"/>
                  </a:lnTo>
                  <a:lnTo>
                    <a:pt x="747332" y="577605"/>
                  </a:lnTo>
                  <a:lnTo>
                    <a:pt x="747542" y="568835"/>
                  </a:lnTo>
                  <a:lnTo>
                    <a:pt x="747538" y="559851"/>
                  </a:lnTo>
                  <a:lnTo>
                    <a:pt x="740227" y="516618"/>
                  </a:lnTo>
                  <a:lnTo>
                    <a:pt x="733513" y="500924"/>
                  </a:lnTo>
                  <a:lnTo>
                    <a:pt x="730417" y="492441"/>
                  </a:lnTo>
                  <a:lnTo>
                    <a:pt x="722164" y="477003"/>
                  </a:lnTo>
                  <a:lnTo>
                    <a:pt x="717007" y="470050"/>
                  </a:lnTo>
                  <a:lnTo>
                    <a:pt x="712689" y="462140"/>
                  </a:lnTo>
                  <a:lnTo>
                    <a:pt x="706544" y="455995"/>
                  </a:lnTo>
                  <a:lnTo>
                    <a:pt x="701268" y="448923"/>
                  </a:lnTo>
                  <a:lnTo>
                    <a:pt x="1075363" y="823018"/>
                  </a:lnTo>
                  <a:lnTo>
                    <a:pt x="1068402" y="828629"/>
                  </a:lnTo>
                  <a:lnTo>
                    <a:pt x="1055276" y="833463"/>
                  </a:lnTo>
                  <a:lnTo>
                    <a:pt x="1039412" y="835560"/>
                  </a:lnTo>
                  <a:lnTo>
                    <a:pt x="909096" y="829172"/>
                  </a:lnTo>
                  <a:lnTo>
                    <a:pt x="900370" y="840202"/>
                  </a:lnTo>
                  <a:lnTo>
                    <a:pt x="891332" y="850921"/>
                  </a:lnTo>
                  <a:lnTo>
                    <a:pt x="881970" y="861315"/>
                  </a:lnTo>
                  <a:lnTo>
                    <a:pt x="872267" y="871369"/>
                  </a:lnTo>
                  <a:lnTo>
                    <a:pt x="865878" y="877553"/>
                  </a:lnTo>
                  <a:lnTo>
                    <a:pt x="861315" y="881970"/>
                  </a:lnTo>
                  <a:lnTo>
                    <a:pt x="850921" y="891332"/>
                  </a:lnTo>
                  <a:lnTo>
                    <a:pt x="840202" y="900370"/>
                  </a:lnTo>
                  <a:lnTo>
                    <a:pt x="829172" y="909096"/>
                  </a:lnTo>
                  <a:lnTo>
                    <a:pt x="835560" y="1039412"/>
                  </a:lnTo>
                  <a:lnTo>
                    <a:pt x="833463" y="1055276"/>
                  </a:lnTo>
                  <a:lnTo>
                    <a:pt x="828629" y="1068402"/>
                  </a:lnTo>
                  <a:lnTo>
                    <a:pt x="823018" y="1075363"/>
                  </a:lnTo>
                  <a:close/>
                </a:path>
                <a:path extrusionOk="0" h="1137920" w="1137920">
                  <a:moveTo>
                    <a:pt x="182147" y="989472"/>
                  </a:moveTo>
                  <a:lnTo>
                    <a:pt x="147996" y="955321"/>
                  </a:lnTo>
                  <a:lnTo>
                    <a:pt x="117131" y="919067"/>
                  </a:lnTo>
                  <a:lnTo>
                    <a:pt x="96791" y="886155"/>
                  </a:lnTo>
                  <a:lnTo>
                    <a:pt x="93724" y="872312"/>
                  </a:lnTo>
                  <a:lnTo>
                    <a:pt x="96380" y="857008"/>
                  </a:lnTo>
                  <a:lnTo>
                    <a:pt x="102480" y="843351"/>
                  </a:lnTo>
                  <a:lnTo>
                    <a:pt x="172550" y="733816"/>
                  </a:lnTo>
                  <a:lnTo>
                    <a:pt x="163130" y="706436"/>
                  </a:lnTo>
                  <a:lnTo>
                    <a:pt x="154362" y="679707"/>
                  </a:lnTo>
                  <a:lnTo>
                    <a:pt x="148099" y="651892"/>
                  </a:lnTo>
                  <a:lnTo>
                    <a:pt x="143505" y="623948"/>
                  </a:lnTo>
                  <a:lnTo>
                    <a:pt x="513519" y="993963"/>
                  </a:lnTo>
                  <a:lnTo>
                    <a:pt x="485576" y="989368"/>
                  </a:lnTo>
                  <a:lnTo>
                    <a:pt x="457761" y="983106"/>
                  </a:lnTo>
                  <a:lnTo>
                    <a:pt x="431032" y="974337"/>
                  </a:lnTo>
                  <a:lnTo>
                    <a:pt x="403651" y="964917"/>
                  </a:lnTo>
                  <a:lnTo>
                    <a:pt x="294117" y="1034988"/>
                  </a:lnTo>
                  <a:lnTo>
                    <a:pt x="280460" y="1041088"/>
                  </a:lnTo>
                  <a:lnTo>
                    <a:pt x="265156" y="1043744"/>
                  </a:lnTo>
                  <a:lnTo>
                    <a:pt x="251312" y="1040677"/>
                  </a:lnTo>
                  <a:lnTo>
                    <a:pt x="237548" y="1034097"/>
                  </a:lnTo>
                  <a:lnTo>
                    <a:pt x="218400" y="1020337"/>
                  </a:lnTo>
                  <a:lnTo>
                    <a:pt x="199928" y="1005457"/>
                  </a:lnTo>
                  <a:lnTo>
                    <a:pt x="182147" y="989472"/>
                  </a:lnTo>
                  <a:close/>
                </a:path>
                <a:path extrusionOk="0" h="1137920" w="1137920">
                  <a:moveTo>
                    <a:pt x="582404" y="1122117"/>
                  </a:moveTo>
                  <a:lnTo>
                    <a:pt x="573606" y="1109728"/>
                  </a:lnTo>
                  <a:lnTo>
                    <a:pt x="513519" y="993963"/>
                  </a:lnTo>
                  <a:lnTo>
                    <a:pt x="653336" y="1133780"/>
                  </a:lnTo>
                  <a:lnTo>
                    <a:pt x="644112" y="1135332"/>
                  </a:lnTo>
                  <a:lnTo>
                    <a:pt x="623057" y="1137626"/>
                  </a:lnTo>
                  <a:lnTo>
                    <a:pt x="607855" y="1136792"/>
                  </a:lnTo>
                  <a:lnTo>
                    <a:pt x="593762" y="1131680"/>
                  </a:lnTo>
                  <a:lnTo>
                    <a:pt x="582404" y="1122117"/>
                  </a:lnTo>
                  <a:close/>
                </a:path>
              </a:pathLst>
            </a:custGeom>
            <a:solidFill>
              <a:srgbClr val="D4AF37">
                <a:alpha val="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0" y="7400880"/>
              <a:ext cx="12192000" cy="190024"/>
            </a:xfrm>
            <a:custGeom>
              <a:rect b="b" l="l" r="r" t="t"/>
              <a:pathLst>
                <a:path extrusionOk="0" h="190500" w="12192000">
                  <a:moveTo>
                    <a:pt x="1219199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90499"/>
                  </a:lnTo>
                  <a:close/>
                </a:path>
              </a:pathLst>
            </a:custGeom>
            <a:solidFill>
              <a:srgbClr val="091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3"/>
          <p:cNvGrpSpPr/>
          <p:nvPr/>
        </p:nvGrpSpPr>
        <p:grpSpPr>
          <a:xfrm>
            <a:off x="0" y="857134"/>
            <a:ext cx="12191760" cy="7086124"/>
            <a:chOff x="0" y="857160"/>
            <a:chExt cx="12191760" cy="6895800"/>
          </a:xfrm>
        </p:grpSpPr>
        <p:sp>
          <p:nvSpPr>
            <p:cNvPr id="100" name="Google Shape;100;p3"/>
            <p:cNvSpPr/>
            <p:nvPr/>
          </p:nvSpPr>
          <p:spPr>
            <a:xfrm>
              <a:off x="0" y="857160"/>
              <a:ext cx="12191760" cy="6895800"/>
            </a:xfrm>
            <a:custGeom>
              <a:rect b="b" l="l" r="r" t="t"/>
              <a:pathLst>
                <a:path extrusionOk="0" h="6896100" w="12192000">
                  <a:moveTo>
                    <a:pt x="0" y="6896099"/>
                  </a:moveTo>
                  <a:lnTo>
                    <a:pt x="12191999" y="689609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896099"/>
                  </a:lnTo>
                  <a:close/>
                </a:path>
              </a:pathLst>
            </a:custGeom>
            <a:solidFill>
              <a:srgbClr val="0C23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80880" y="1724040"/>
              <a:ext cx="571320" cy="28080"/>
            </a:xfrm>
            <a:custGeom>
              <a:rect b="b" l="l" r="r" t="t"/>
              <a:pathLst>
                <a:path extrusionOk="0" h="28575" w="571500">
                  <a:moveTo>
                    <a:pt x="571499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71499" y="0"/>
                  </a:lnTo>
                  <a:lnTo>
                    <a:pt x="571499" y="28574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09680" y="3267000"/>
              <a:ext cx="6657480" cy="447480"/>
            </a:xfrm>
            <a:custGeom>
              <a:rect b="b" l="l" r="r" t="t"/>
              <a:pathLst>
                <a:path extrusionOk="0" h="447675" w="6657975">
                  <a:moveTo>
                    <a:pt x="0" y="447674"/>
                  </a:moveTo>
                  <a:lnTo>
                    <a:pt x="6657974" y="447674"/>
                  </a:lnTo>
                  <a:lnTo>
                    <a:pt x="6657974" y="0"/>
                  </a:lnTo>
                  <a:lnTo>
                    <a:pt x="0" y="0"/>
                  </a:lnTo>
                  <a:lnTo>
                    <a:pt x="0" y="447674"/>
                  </a:lnTo>
                  <a:close/>
                </a:path>
              </a:pathLst>
            </a:custGeom>
            <a:solidFill>
              <a:srgbClr val="D4AF37">
                <a:alpha val="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380880" y="3267000"/>
              <a:ext cx="571320" cy="3180960"/>
            </a:xfrm>
            <a:custGeom>
              <a:rect b="b" l="l" r="r" t="t"/>
              <a:pathLst>
                <a:path extrusionOk="0" h="3181350" w="571500">
                  <a:moveTo>
                    <a:pt x="28575" y="0"/>
                  </a:moveTo>
                  <a:lnTo>
                    <a:pt x="0" y="0"/>
                  </a:lnTo>
                  <a:lnTo>
                    <a:pt x="0" y="447675"/>
                  </a:lnTo>
                  <a:lnTo>
                    <a:pt x="28575" y="447675"/>
                  </a:lnTo>
                  <a:lnTo>
                    <a:pt x="28575" y="0"/>
                  </a:lnTo>
                  <a:close/>
                </a:path>
                <a:path extrusionOk="0" h="3181350" w="571500">
                  <a:moveTo>
                    <a:pt x="571500" y="3152775"/>
                  </a:moveTo>
                  <a:lnTo>
                    <a:pt x="0" y="3152775"/>
                  </a:lnTo>
                  <a:lnTo>
                    <a:pt x="0" y="3181350"/>
                  </a:lnTo>
                  <a:lnTo>
                    <a:pt x="571500" y="3181350"/>
                  </a:lnTo>
                  <a:lnTo>
                    <a:pt x="571500" y="3152775"/>
                  </a:lnTo>
                  <a:close/>
                </a:path>
                <a:path extrusionOk="0" h="3181350" w="571500">
                  <a:moveTo>
                    <a:pt x="571500" y="1123950"/>
                  </a:moveTo>
                  <a:lnTo>
                    <a:pt x="0" y="1123950"/>
                  </a:lnTo>
                  <a:lnTo>
                    <a:pt x="0" y="1152525"/>
                  </a:lnTo>
                  <a:lnTo>
                    <a:pt x="571500" y="1152525"/>
                  </a:lnTo>
                  <a:lnTo>
                    <a:pt x="571500" y="1123950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4" name="Google Shape;104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0880" y="1309680"/>
              <a:ext cx="228240" cy="19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202788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242784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Google Shape;107;p3"/>
          <p:cNvSpPr/>
          <p:nvPr/>
        </p:nvSpPr>
        <p:spPr>
          <a:xfrm>
            <a:off x="596875" y="1213200"/>
            <a:ext cx="8108700" cy="10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Dados do Mercado Brasileiro 2024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3600" marR="0" rtl="0" algn="l">
              <a:lnSpc>
                <a:spcPct val="150000"/>
              </a:lnSpc>
              <a:spcBef>
                <a:spcPts val="2038"/>
              </a:spcBef>
              <a:spcAft>
                <a:spcPts val="0"/>
              </a:spcAft>
              <a:buNone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Mercado de máquinas-ferramentas: crescimento de 5,5% ao ano Alta demanda por ferramentas especializadas para marcenaria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3"/>
          <p:cNvGrpSpPr/>
          <p:nvPr/>
        </p:nvGrpSpPr>
        <p:grpSpPr>
          <a:xfrm>
            <a:off x="510120" y="2827800"/>
            <a:ext cx="147600" cy="734040"/>
            <a:chOff x="510120" y="2827800"/>
            <a:chExt cx="147600" cy="734040"/>
          </a:xfrm>
        </p:grpSpPr>
        <p:pic>
          <p:nvPicPr>
            <p:cNvPr id="109" name="Google Shape;109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282780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10120" y="3390840"/>
              <a:ext cx="117360" cy="171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3"/>
          <p:cNvSpPr/>
          <p:nvPr/>
        </p:nvSpPr>
        <p:spPr>
          <a:xfrm>
            <a:off x="768250" y="2468100"/>
            <a:ext cx="62193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Setor de equipamentos artesanais: R$ 51,5 bilhões em 2024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409680" y="3326040"/>
            <a:ext cx="6657480" cy="270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025">
            <a:spAutoFit/>
          </a:bodyPr>
          <a:lstStyle/>
          <a:p>
            <a:pPr indent="0" lvl="0" marL="36396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Projeção de crescimento para R$ 108,9 bilhões até 2033 (CAGR de 8%)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0880" y="3961440"/>
            <a:ext cx="199800" cy="228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/>
          <p:nvPr/>
        </p:nvSpPr>
        <p:spPr>
          <a:xfrm>
            <a:off x="568440" y="3880080"/>
            <a:ext cx="3280680" cy="33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Tendências de Crescimento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" name="Google Shape;115;p3"/>
          <p:cNvGrpSpPr/>
          <p:nvPr/>
        </p:nvGrpSpPr>
        <p:grpSpPr>
          <a:xfrm>
            <a:off x="381600" y="4694760"/>
            <a:ext cx="276120" cy="2544840"/>
            <a:chOff x="381600" y="4694760"/>
            <a:chExt cx="276120" cy="2544840"/>
          </a:xfrm>
        </p:grpSpPr>
        <p:pic>
          <p:nvPicPr>
            <p:cNvPr id="116" name="Google Shape;116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469476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509508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549504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9" name="Google Shape;119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81600" y="5991120"/>
              <a:ext cx="226800" cy="226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672372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712368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3"/>
          <p:cNvSpPr/>
          <p:nvPr/>
        </p:nvSpPr>
        <p:spPr>
          <a:xfrm>
            <a:off x="768240" y="4579560"/>
            <a:ext cx="48420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Personalização e equipamentos de pequeno porte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768252" y="4979875"/>
            <a:ext cx="62193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Marketing digital como principal canal de divulgação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768252" y="5379850"/>
            <a:ext cx="54981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Valorização de produtos nacionais de qualidade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596874" y="5909050"/>
            <a:ext cx="59841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Oportunidades para Lixadeiras Artesanais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3600" marR="0" rtl="0" algn="l">
              <a:lnSpc>
                <a:spcPct val="150000"/>
              </a:lnSpc>
              <a:spcBef>
                <a:spcPts val="2038"/>
              </a:spcBef>
              <a:spcAft>
                <a:spcPts val="0"/>
              </a:spcAft>
              <a:buNone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Nicho de profissionais autônomos e pequenas oficinas E-commerce e marketplaces especializados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3"/>
          <p:cNvGrpSpPr/>
          <p:nvPr/>
        </p:nvGrpSpPr>
        <p:grpSpPr>
          <a:xfrm>
            <a:off x="0" y="0"/>
            <a:ext cx="12191760" cy="856800"/>
            <a:chOff x="0" y="0"/>
            <a:chExt cx="12191760" cy="856800"/>
          </a:xfrm>
        </p:grpSpPr>
        <p:sp>
          <p:nvSpPr>
            <p:cNvPr id="127" name="Google Shape;127;p3"/>
            <p:cNvSpPr/>
            <p:nvPr/>
          </p:nvSpPr>
          <p:spPr>
            <a:xfrm>
              <a:off x="0" y="0"/>
              <a:ext cx="12191760" cy="856800"/>
            </a:xfrm>
            <a:custGeom>
              <a:rect b="b" l="l" r="r" t="t"/>
              <a:pathLst>
                <a:path extrusionOk="0" h="857250" w="12192000">
                  <a:moveTo>
                    <a:pt x="1219199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857249"/>
                  </a:lnTo>
                  <a:close/>
                </a:path>
              </a:pathLst>
            </a:custGeom>
            <a:solidFill>
              <a:srgbClr val="091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380880" y="295200"/>
              <a:ext cx="304560" cy="266400"/>
            </a:xfrm>
            <a:custGeom>
              <a:rect b="b" l="l" r="r" t="t"/>
              <a:pathLst>
                <a:path extrusionOk="0" h="266700" w="304800">
                  <a:moveTo>
                    <a:pt x="285749" y="266699"/>
                  </a:moveTo>
                  <a:lnTo>
                    <a:pt x="47624" y="266699"/>
                  </a:lnTo>
                  <a:lnTo>
                    <a:pt x="29082" y="262958"/>
                  </a:lnTo>
                  <a:lnTo>
                    <a:pt x="13945" y="252754"/>
                  </a:lnTo>
                  <a:lnTo>
                    <a:pt x="3741" y="237617"/>
                  </a:lnTo>
                  <a:lnTo>
                    <a:pt x="0" y="219074"/>
                  </a:lnTo>
                  <a:lnTo>
                    <a:pt x="0" y="19049"/>
                  </a:lnTo>
                  <a:lnTo>
                    <a:pt x="1494" y="11628"/>
                  </a:lnTo>
                  <a:lnTo>
                    <a:pt x="5573" y="5573"/>
                  </a:lnTo>
                  <a:lnTo>
                    <a:pt x="11628" y="1494"/>
                  </a:lnTo>
                  <a:lnTo>
                    <a:pt x="19049" y="0"/>
                  </a:lnTo>
                  <a:lnTo>
                    <a:pt x="26471" y="1494"/>
                  </a:lnTo>
                  <a:lnTo>
                    <a:pt x="32526" y="5573"/>
                  </a:lnTo>
                  <a:lnTo>
                    <a:pt x="36605" y="11628"/>
                  </a:lnTo>
                  <a:lnTo>
                    <a:pt x="38099" y="19049"/>
                  </a:lnTo>
                  <a:lnTo>
                    <a:pt x="38099" y="224313"/>
                  </a:lnTo>
                  <a:lnTo>
                    <a:pt x="42386" y="228599"/>
                  </a:lnTo>
                  <a:lnTo>
                    <a:pt x="285749" y="228599"/>
                  </a:lnTo>
                  <a:lnTo>
                    <a:pt x="293171" y="230094"/>
                  </a:lnTo>
                  <a:lnTo>
                    <a:pt x="299226" y="234173"/>
                  </a:lnTo>
                  <a:lnTo>
                    <a:pt x="303305" y="240228"/>
                  </a:lnTo>
                  <a:lnTo>
                    <a:pt x="304799" y="247649"/>
                  </a:lnTo>
                  <a:lnTo>
                    <a:pt x="303305" y="255071"/>
                  </a:lnTo>
                  <a:lnTo>
                    <a:pt x="299226" y="261126"/>
                  </a:lnTo>
                  <a:lnTo>
                    <a:pt x="293171" y="265205"/>
                  </a:lnTo>
                  <a:lnTo>
                    <a:pt x="285749" y="266699"/>
                  </a:lnTo>
                  <a:close/>
                </a:path>
                <a:path extrusionOk="0" h="266700" w="304800">
                  <a:moveTo>
                    <a:pt x="244494" y="106382"/>
                  </a:moveTo>
                  <a:lnTo>
                    <a:pt x="190499" y="106382"/>
                  </a:lnTo>
                  <a:lnTo>
                    <a:pt x="253186" y="43636"/>
                  </a:lnTo>
                  <a:lnTo>
                    <a:pt x="259492" y="39450"/>
                  </a:lnTo>
                  <a:lnTo>
                    <a:pt x="266670" y="38055"/>
                  </a:lnTo>
                  <a:lnTo>
                    <a:pt x="273847" y="39450"/>
                  </a:lnTo>
                  <a:lnTo>
                    <a:pt x="280154" y="43636"/>
                  </a:lnTo>
                  <a:lnTo>
                    <a:pt x="284339" y="49942"/>
                  </a:lnTo>
                  <a:lnTo>
                    <a:pt x="285735" y="57120"/>
                  </a:lnTo>
                  <a:lnTo>
                    <a:pt x="284339" y="64297"/>
                  </a:lnTo>
                  <a:lnTo>
                    <a:pt x="279919" y="70958"/>
                  </a:lnTo>
                  <a:lnTo>
                    <a:pt x="244494" y="106382"/>
                  </a:lnTo>
                  <a:close/>
                </a:path>
                <a:path extrusionOk="0" h="266700" w="304800">
                  <a:moveTo>
                    <a:pt x="76170" y="171435"/>
                  </a:moveTo>
                  <a:lnTo>
                    <a:pt x="68992" y="170039"/>
                  </a:lnTo>
                  <a:lnTo>
                    <a:pt x="62686" y="165854"/>
                  </a:lnTo>
                  <a:lnTo>
                    <a:pt x="58500" y="159547"/>
                  </a:lnTo>
                  <a:lnTo>
                    <a:pt x="57105" y="152370"/>
                  </a:lnTo>
                  <a:lnTo>
                    <a:pt x="58500" y="145192"/>
                  </a:lnTo>
                  <a:lnTo>
                    <a:pt x="62686" y="138886"/>
                  </a:lnTo>
                  <a:lnTo>
                    <a:pt x="129361" y="72211"/>
                  </a:lnTo>
                  <a:lnTo>
                    <a:pt x="135667" y="68025"/>
                  </a:lnTo>
                  <a:lnTo>
                    <a:pt x="142845" y="66630"/>
                  </a:lnTo>
                  <a:lnTo>
                    <a:pt x="150022" y="68025"/>
                  </a:lnTo>
                  <a:lnTo>
                    <a:pt x="156329" y="72211"/>
                  </a:lnTo>
                  <a:lnTo>
                    <a:pt x="190499" y="106382"/>
                  </a:lnTo>
                  <a:lnTo>
                    <a:pt x="244494" y="106382"/>
                  </a:lnTo>
                  <a:lnTo>
                    <a:pt x="238184" y="112692"/>
                  </a:lnTo>
                  <a:lnTo>
                    <a:pt x="142874" y="112692"/>
                  </a:lnTo>
                  <a:lnTo>
                    <a:pt x="89654" y="165854"/>
                  </a:lnTo>
                  <a:lnTo>
                    <a:pt x="83347" y="170039"/>
                  </a:lnTo>
                  <a:lnTo>
                    <a:pt x="76170" y="171435"/>
                  </a:lnTo>
                  <a:close/>
                </a:path>
                <a:path extrusionOk="0" h="266700" w="304800">
                  <a:moveTo>
                    <a:pt x="190912" y="152370"/>
                  </a:moveTo>
                  <a:lnTo>
                    <a:pt x="190146" y="152370"/>
                  </a:lnTo>
                  <a:lnTo>
                    <a:pt x="183352" y="151049"/>
                  </a:lnTo>
                  <a:lnTo>
                    <a:pt x="177045" y="146863"/>
                  </a:lnTo>
                  <a:lnTo>
                    <a:pt x="142874" y="112692"/>
                  </a:lnTo>
                  <a:lnTo>
                    <a:pt x="238184" y="112692"/>
                  </a:lnTo>
                  <a:lnTo>
                    <a:pt x="204013" y="146863"/>
                  </a:lnTo>
                  <a:lnTo>
                    <a:pt x="197706" y="151049"/>
                  </a:lnTo>
                  <a:lnTo>
                    <a:pt x="190912" y="152370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3"/>
          <p:cNvSpPr txBox="1"/>
          <p:nvPr>
            <p:ph type="title"/>
          </p:nvPr>
        </p:nvSpPr>
        <p:spPr>
          <a:xfrm>
            <a:off x="777960" y="131040"/>
            <a:ext cx="10635840" cy="527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00">
            <a:spAutoFit/>
          </a:bodyPr>
          <a:lstStyle/>
          <a:p>
            <a:pPr indent="0" lvl="0" marL="50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ontserrat"/>
              <a:buNone/>
            </a:pPr>
            <a:r>
              <a:rPr b="1" lang="pt-BR" sz="330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Análise de Mercado e Tendências</a:t>
            </a:r>
            <a:endParaRPr b="0" sz="33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" name="Google Shape;130;p3"/>
          <p:cNvGrpSpPr/>
          <p:nvPr/>
        </p:nvGrpSpPr>
        <p:grpSpPr>
          <a:xfrm>
            <a:off x="7353360" y="2733840"/>
            <a:ext cx="4457520" cy="3333240"/>
            <a:chOff x="7353360" y="2733840"/>
            <a:chExt cx="4457520" cy="3333240"/>
          </a:xfrm>
        </p:grpSpPr>
        <p:sp>
          <p:nvSpPr>
            <p:cNvPr id="131" name="Google Shape;131;p3"/>
            <p:cNvSpPr/>
            <p:nvPr/>
          </p:nvSpPr>
          <p:spPr>
            <a:xfrm>
              <a:off x="7353360" y="2733840"/>
              <a:ext cx="4457520" cy="3333240"/>
            </a:xfrm>
            <a:custGeom>
              <a:rect b="b" l="l" r="r" t="t"/>
              <a:pathLst>
                <a:path extrusionOk="0" h="3333750" w="4457700">
                  <a:moveTo>
                    <a:pt x="4381499" y="3333749"/>
                  </a:moveTo>
                  <a:lnTo>
                    <a:pt x="76199" y="3333749"/>
                  </a:lnTo>
                  <a:lnTo>
                    <a:pt x="68693" y="3333387"/>
                  </a:lnTo>
                  <a:lnTo>
                    <a:pt x="27881" y="3316482"/>
                  </a:lnTo>
                  <a:lnTo>
                    <a:pt x="3261" y="3279636"/>
                  </a:lnTo>
                  <a:lnTo>
                    <a:pt x="0" y="325754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4381499" y="0"/>
                  </a:lnTo>
                  <a:lnTo>
                    <a:pt x="4423841" y="12829"/>
                  </a:lnTo>
                  <a:lnTo>
                    <a:pt x="4451898" y="47039"/>
                  </a:lnTo>
                  <a:lnTo>
                    <a:pt x="4457699" y="76199"/>
                  </a:lnTo>
                  <a:lnTo>
                    <a:pt x="4457699" y="3257549"/>
                  </a:lnTo>
                  <a:lnTo>
                    <a:pt x="4444868" y="3299891"/>
                  </a:lnTo>
                  <a:lnTo>
                    <a:pt x="4410659" y="3327948"/>
                  </a:lnTo>
                  <a:lnTo>
                    <a:pt x="4381499" y="3333749"/>
                  </a:lnTo>
                  <a:close/>
                </a:path>
              </a:pathLst>
            </a:custGeom>
            <a:solidFill>
              <a:srgbClr val="091B2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7353360" y="2733840"/>
              <a:ext cx="4457520" cy="3333240"/>
            </a:xfrm>
            <a:custGeom>
              <a:rect b="b" l="l" r="r" t="t"/>
              <a:pathLst>
                <a:path extrusionOk="0" h="3333750" w="4457700">
                  <a:moveTo>
                    <a:pt x="4381499" y="3333749"/>
                  </a:moveTo>
                  <a:lnTo>
                    <a:pt x="76199" y="3333749"/>
                  </a:lnTo>
                  <a:lnTo>
                    <a:pt x="68693" y="3333387"/>
                  </a:lnTo>
                  <a:lnTo>
                    <a:pt x="27881" y="3316482"/>
                  </a:lnTo>
                  <a:lnTo>
                    <a:pt x="3261" y="3279636"/>
                  </a:lnTo>
                  <a:lnTo>
                    <a:pt x="0" y="325754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4381499" y="0"/>
                  </a:lnTo>
                  <a:lnTo>
                    <a:pt x="4423841" y="12829"/>
                  </a:lnTo>
                  <a:lnTo>
                    <a:pt x="4431780" y="19049"/>
                  </a:lnTo>
                  <a:lnTo>
                    <a:pt x="72446" y="19049"/>
                  </a:lnTo>
                  <a:lnTo>
                    <a:pt x="68729" y="19415"/>
                  </a:lnTo>
                  <a:lnTo>
                    <a:pt x="33134" y="38441"/>
                  </a:lnTo>
                  <a:lnTo>
                    <a:pt x="19049" y="72447"/>
                  </a:lnTo>
                  <a:lnTo>
                    <a:pt x="19049" y="3261302"/>
                  </a:lnTo>
                  <a:lnTo>
                    <a:pt x="38440" y="3300613"/>
                  </a:lnTo>
                  <a:lnTo>
                    <a:pt x="72446" y="3314698"/>
                  </a:lnTo>
                  <a:lnTo>
                    <a:pt x="4431781" y="3314698"/>
                  </a:lnTo>
                  <a:lnTo>
                    <a:pt x="4429816" y="3316482"/>
                  </a:lnTo>
                  <a:lnTo>
                    <a:pt x="4389006" y="3333387"/>
                  </a:lnTo>
                  <a:lnTo>
                    <a:pt x="4381499" y="3333749"/>
                  </a:lnTo>
                  <a:close/>
                </a:path>
                <a:path extrusionOk="0" h="3333750" w="4457700">
                  <a:moveTo>
                    <a:pt x="4431781" y="3314698"/>
                  </a:moveTo>
                  <a:lnTo>
                    <a:pt x="4385251" y="3314698"/>
                  </a:lnTo>
                  <a:lnTo>
                    <a:pt x="4388968" y="3314332"/>
                  </a:lnTo>
                  <a:lnTo>
                    <a:pt x="4396328" y="3312868"/>
                  </a:lnTo>
                  <a:lnTo>
                    <a:pt x="4431100" y="3286179"/>
                  </a:lnTo>
                  <a:lnTo>
                    <a:pt x="4438648" y="3261302"/>
                  </a:lnTo>
                  <a:lnTo>
                    <a:pt x="4438648" y="72447"/>
                  </a:lnTo>
                  <a:lnTo>
                    <a:pt x="4419256" y="33135"/>
                  </a:lnTo>
                  <a:lnTo>
                    <a:pt x="4385251" y="19049"/>
                  </a:lnTo>
                  <a:lnTo>
                    <a:pt x="4431780" y="19049"/>
                  </a:lnTo>
                  <a:lnTo>
                    <a:pt x="4454436" y="54113"/>
                  </a:lnTo>
                  <a:lnTo>
                    <a:pt x="4457699" y="3257549"/>
                  </a:lnTo>
                  <a:lnTo>
                    <a:pt x="4457338" y="3265018"/>
                  </a:lnTo>
                  <a:lnTo>
                    <a:pt x="4440432" y="3305866"/>
                  </a:lnTo>
                  <a:lnTo>
                    <a:pt x="4435380" y="3311431"/>
                  </a:lnTo>
                  <a:lnTo>
                    <a:pt x="4431781" y="3314698"/>
                  </a:lnTo>
                  <a:close/>
                </a:path>
              </a:pathLst>
            </a:custGeom>
            <a:solidFill>
              <a:srgbClr val="D4AF37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3"/>
          <p:cNvSpPr/>
          <p:nvPr/>
        </p:nvSpPr>
        <p:spPr>
          <a:xfrm>
            <a:off x="7846920" y="2798640"/>
            <a:ext cx="3470040" cy="25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50" u="none" cap="none" strike="noStrike">
                <a:solidFill>
                  <a:srgbClr val="D4AF37"/>
                </a:solidFill>
                <a:latin typeface="Montserrat"/>
                <a:ea typeface="Montserrat"/>
                <a:cs typeface="Montserrat"/>
                <a:sym typeface="Montserrat"/>
              </a:rPr>
              <a:t>Crescimento do Mercado por Segmento</a:t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7709400" y="3226680"/>
            <a:ext cx="722880" cy="4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Lixadeiras Industriais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5" name="Google Shape;135;p3"/>
          <p:cNvGrpSpPr/>
          <p:nvPr/>
        </p:nvGrpSpPr>
        <p:grpSpPr>
          <a:xfrm>
            <a:off x="0" y="3371760"/>
            <a:ext cx="12191760" cy="4571640"/>
            <a:chOff x="0" y="3371760"/>
            <a:chExt cx="12191760" cy="4571640"/>
          </a:xfrm>
        </p:grpSpPr>
        <p:sp>
          <p:nvSpPr>
            <p:cNvPr id="136" name="Google Shape;136;p3"/>
            <p:cNvSpPr/>
            <p:nvPr/>
          </p:nvSpPr>
          <p:spPr>
            <a:xfrm>
              <a:off x="8858160" y="3371760"/>
              <a:ext cx="2123640" cy="190080"/>
            </a:xfrm>
            <a:custGeom>
              <a:rect b="b" l="l" r="r" t="t"/>
              <a:pathLst>
                <a:path extrusionOk="0" h="190500" w="2124075">
                  <a:moveTo>
                    <a:pt x="2035079" y="190499"/>
                  </a:moveTo>
                  <a:lnTo>
                    <a:pt x="88995" y="190499"/>
                  </a:lnTo>
                  <a:lnTo>
                    <a:pt x="82801" y="189889"/>
                  </a:lnTo>
                  <a:lnTo>
                    <a:pt x="37132" y="170972"/>
                  </a:lnTo>
                  <a:lnTo>
                    <a:pt x="9643" y="137478"/>
                  </a:lnTo>
                  <a:lnTo>
                    <a:pt x="0" y="101504"/>
                  </a:lnTo>
                  <a:lnTo>
                    <a:pt x="0" y="952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2035079" y="0"/>
                  </a:lnTo>
                  <a:lnTo>
                    <a:pt x="2076542" y="12577"/>
                  </a:lnTo>
                  <a:lnTo>
                    <a:pt x="2111495" y="47531"/>
                  </a:lnTo>
                  <a:lnTo>
                    <a:pt x="2124074" y="88995"/>
                  </a:lnTo>
                  <a:lnTo>
                    <a:pt x="2124074" y="101504"/>
                  </a:lnTo>
                  <a:lnTo>
                    <a:pt x="2111495" y="142967"/>
                  </a:lnTo>
                  <a:lnTo>
                    <a:pt x="2076542" y="177921"/>
                  </a:lnTo>
                  <a:lnTo>
                    <a:pt x="2041273" y="189889"/>
                  </a:lnTo>
                  <a:lnTo>
                    <a:pt x="2035079" y="190499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8858160" y="3371760"/>
              <a:ext cx="1380600" cy="190080"/>
            </a:xfrm>
            <a:custGeom>
              <a:rect b="b" l="l" r="r" t="t"/>
              <a:pathLst>
                <a:path extrusionOk="0" h="190500" w="1381125">
                  <a:moveTo>
                    <a:pt x="1381124" y="190499"/>
                  </a:moveTo>
                  <a:lnTo>
                    <a:pt x="95250" y="190499"/>
                  </a:lnTo>
                  <a:lnTo>
                    <a:pt x="85867" y="190046"/>
                  </a:lnTo>
                  <a:lnTo>
                    <a:pt x="42321" y="174462"/>
                  </a:lnTo>
                  <a:lnTo>
                    <a:pt x="11259" y="140195"/>
                  </a:lnTo>
                  <a:lnTo>
                    <a:pt x="0" y="95250"/>
                  </a:lnTo>
                  <a:lnTo>
                    <a:pt x="453" y="85867"/>
                  </a:lnTo>
                  <a:lnTo>
                    <a:pt x="16037" y="42321"/>
                  </a:lnTo>
                  <a:lnTo>
                    <a:pt x="50303" y="11259"/>
                  </a:lnTo>
                  <a:lnTo>
                    <a:pt x="95250" y="0"/>
                  </a:lnTo>
                  <a:lnTo>
                    <a:pt x="1381124" y="0"/>
                  </a:lnTo>
                  <a:lnTo>
                    <a:pt x="1381124" y="190499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858160" y="3914640"/>
              <a:ext cx="2123640" cy="190080"/>
            </a:xfrm>
            <a:custGeom>
              <a:rect b="b" l="l" r="r" t="t"/>
              <a:pathLst>
                <a:path extrusionOk="0" h="190500" w="2124075">
                  <a:moveTo>
                    <a:pt x="2035079" y="190499"/>
                  </a:moveTo>
                  <a:lnTo>
                    <a:pt x="88995" y="190499"/>
                  </a:lnTo>
                  <a:lnTo>
                    <a:pt x="82801" y="189889"/>
                  </a:lnTo>
                  <a:lnTo>
                    <a:pt x="37132" y="170972"/>
                  </a:lnTo>
                  <a:lnTo>
                    <a:pt x="9643" y="137478"/>
                  </a:lnTo>
                  <a:lnTo>
                    <a:pt x="0" y="101504"/>
                  </a:lnTo>
                  <a:lnTo>
                    <a:pt x="0" y="952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2035079" y="0"/>
                  </a:lnTo>
                  <a:lnTo>
                    <a:pt x="2076542" y="12577"/>
                  </a:lnTo>
                  <a:lnTo>
                    <a:pt x="2111495" y="47531"/>
                  </a:lnTo>
                  <a:lnTo>
                    <a:pt x="2124074" y="88995"/>
                  </a:lnTo>
                  <a:lnTo>
                    <a:pt x="2124074" y="101504"/>
                  </a:lnTo>
                  <a:lnTo>
                    <a:pt x="2111495" y="142967"/>
                  </a:lnTo>
                  <a:lnTo>
                    <a:pt x="2076542" y="177921"/>
                  </a:lnTo>
                  <a:lnTo>
                    <a:pt x="2041273" y="189889"/>
                  </a:lnTo>
                  <a:lnTo>
                    <a:pt x="2035079" y="190499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8858160" y="3914640"/>
              <a:ext cx="1704600" cy="190080"/>
            </a:xfrm>
            <a:custGeom>
              <a:rect b="b" l="l" r="r" t="t"/>
              <a:pathLst>
                <a:path extrusionOk="0" h="190500" w="1704975">
                  <a:moveTo>
                    <a:pt x="1704974" y="190499"/>
                  </a:moveTo>
                  <a:lnTo>
                    <a:pt x="95250" y="190499"/>
                  </a:lnTo>
                  <a:lnTo>
                    <a:pt x="85867" y="190046"/>
                  </a:lnTo>
                  <a:lnTo>
                    <a:pt x="42321" y="174462"/>
                  </a:lnTo>
                  <a:lnTo>
                    <a:pt x="11259" y="140195"/>
                  </a:lnTo>
                  <a:lnTo>
                    <a:pt x="0" y="95250"/>
                  </a:lnTo>
                  <a:lnTo>
                    <a:pt x="453" y="85866"/>
                  </a:lnTo>
                  <a:lnTo>
                    <a:pt x="16037" y="42321"/>
                  </a:lnTo>
                  <a:lnTo>
                    <a:pt x="50303" y="11259"/>
                  </a:lnTo>
                  <a:lnTo>
                    <a:pt x="95250" y="0"/>
                  </a:lnTo>
                  <a:lnTo>
                    <a:pt x="1704974" y="0"/>
                  </a:lnTo>
                  <a:lnTo>
                    <a:pt x="1704974" y="190499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8886960" y="4457520"/>
              <a:ext cx="2104560" cy="190080"/>
            </a:xfrm>
            <a:custGeom>
              <a:rect b="b" l="l" r="r" t="t"/>
              <a:pathLst>
                <a:path extrusionOk="0" h="190500" w="2105025">
                  <a:moveTo>
                    <a:pt x="2016029" y="190499"/>
                  </a:moveTo>
                  <a:lnTo>
                    <a:pt x="88995" y="190499"/>
                  </a:lnTo>
                  <a:lnTo>
                    <a:pt x="82801" y="189889"/>
                  </a:lnTo>
                  <a:lnTo>
                    <a:pt x="37130" y="170972"/>
                  </a:lnTo>
                  <a:lnTo>
                    <a:pt x="9643" y="137478"/>
                  </a:lnTo>
                  <a:lnTo>
                    <a:pt x="0" y="101503"/>
                  </a:lnTo>
                  <a:lnTo>
                    <a:pt x="0" y="952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2016029" y="0"/>
                  </a:lnTo>
                  <a:lnTo>
                    <a:pt x="2057490" y="12577"/>
                  </a:lnTo>
                  <a:lnTo>
                    <a:pt x="2092446" y="47531"/>
                  </a:lnTo>
                  <a:lnTo>
                    <a:pt x="2105025" y="88995"/>
                  </a:lnTo>
                  <a:lnTo>
                    <a:pt x="2105025" y="101503"/>
                  </a:lnTo>
                  <a:lnTo>
                    <a:pt x="2092446" y="142967"/>
                  </a:lnTo>
                  <a:lnTo>
                    <a:pt x="2057490" y="177921"/>
                  </a:lnTo>
                  <a:lnTo>
                    <a:pt x="2022223" y="189889"/>
                  </a:lnTo>
                  <a:lnTo>
                    <a:pt x="2016029" y="190499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8886960" y="4457520"/>
              <a:ext cx="847440" cy="190080"/>
            </a:xfrm>
            <a:custGeom>
              <a:rect b="b" l="l" r="r" t="t"/>
              <a:pathLst>
                <a:path extrusionOk="0" h="190500" w="847725">
                  <a:moveTo>
                    <a:pt x="847724" y="190500"/>
                  </a:moveTo>
                  <a:lnTo>
                    <a:pt x="95250" y="190500"/>
                  </a:lnTo>
                  <a:lnTo>
                    <a:pt x="85866" y="190046"/>
                  </a:lnTo>
                  <a:lnTo>
                    <a:pt x="42321" y="174462"/>
                  </a:lnTo>
                  <a:lnTo>
                    <a:pt x="11259" y="140195"/>
                  </a:lnTo>
                  <a:lnTo>
                    <a:pt x="0" y="95250"/>
                  </a:lnTo>
                  <a:lnTo>
                    <a:pt x="453" y="85866"/>
                  </a:lnTo>
                  <a:lnTo>
                    <a:pt x="16037" y="42321"/>
                  </a:lnTo>
                  <a:lnTo>
                    <a:pt x="50303" y="11259"/>
                  </a:lnTo>
                  <a:lnTo>
                    <a:pt x="95250" y="0"/>
                  </a:lnTo>
                  <a:lnTo>
                    <a:pt x="847724" y="0"/>
                  </a:lnTo>
                  <a:lnTo>
                    <a:pt x="847724" y="190500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9067680" y="5000760"/>
              <a:ext cx="1952280" cy="190080"/>
            </a:xfrm>
            <a:custGeom>
              <a:rect b="b" l="l" r="r" t="t"/>
              <a:pathLst>
                <a:path extrusionOk="0" h="190500" w="1952625">
                  <a:moveTo>
                    <a:pt x="1863629" y="190499"/>
                  </a:moveTo>
                  <a:lnTo>
                    <a:pt x="88995" y="190499"/>
                  </a:lnTo>
                  <a:lnTo>
                    <a:pt x="82801" y="189888"/>
                  </a:lnTo>
                  <a:lnTo>
                    <a:pt x="37131" y="170970"/>
                  </a:lnTo>
                  <a:lnTo>
                    <a:pt x="9643" y="137477"/>
                  </a:lnTo>
                  <a:lnTo>
                    <a:pt x="0" y="101503"/>
                  </a:lnTo>
                  <a:lnTo>
                    <a:pt x="0" y="952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1863629" y="0"/>
                  </a:lnTo>
                  <a:lnTo>
                    <a:pt x="1905093" y="12577"/>
                  </a:lnTo>
                  <a:lnTo>
                    <a:pt x="1940045" y="47530"/>
                  </a:lnTo>
                  <a:lnTo>
                    <a:pt x="1952625" y="88995"/>
                  </a:lnTo>
                  <a:lnTo>
                    <a:pt x="1952625" y="101503"/>
                  </a:lnTo>
                  <a:lnTo>
                    <a:pt x="1940045" y="142966"/>
                  </a:lnTo>
                  <a:lnTo>
                    <a:pt x="1905093" y="177920"/>
                  </a:lnTo>
                  <a:lnTo>
                    <a:pt x="1869823" y="189888"/>
                  </a:lnTo>
                  <a:lnTo>
                    <a:pt x="1863629" y="190499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9067680" y="5000760"/>
              <a:ext cx="1761840" cy="190080"/>
            </a:xfrm>
            <a:custGeom>
              <a:rect b="b" l="l" r="r" t="t"/>
              <a:pathLst>
                <a:path extrusionOk="0" h="190500" w="1762125">
                  <a:moveTo>
                    <a:pt x="1762124" y="190499"/>
                  </a:moveTo>
                  <a:lnTo>
                    <a:pt x="95250" y="190499"/>
                  </a:lnTo>
                  <a:lnTo>
                    <a:pt x="85866" y="190046"/>
                  </a:lnTo>
                  <a:lnTo>
                    <a:pt x="42321" y="174462"/>
                  </a:lnTo>
                  <a:lnTo>
                    <a:pt x="11259" y="140195"/>
                  </a:lnTo>
                  <a:lnTo>
                    <a:pt x="0" y="95250"/>
                  </a:lnTo>
                  <a:lnTo>
                    <a:pt x="453" y="85867"/>
                  </a:lnTo>
                  <a:lnTo>
                    <a:pt x="16036" y="42322"/>
                  </a:lnTo>
                  <a:lnTo>
                    <a:pt x="50303" y="11259"/>
                  </a:lnTo>
                  <a:lnTo>
                    <a:pt x="95250" y="0"/>
                  </a:lnTo>
                  <a:lnTo>
                    <a:pt x="1762124" y="0"/>
                  </a:lnTo>
                  <a:lnTo>
                    <a:pt x="1762124" y="190499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9029520" y="5543640"/>
              <a:ext cx="1990440" cy="190080"/>
            </a:xfrm>
            <a:custGeom>
              <a:rect b="b" l="l" r="r" t="t"/>
              <a:pathLst>
                <a:path extrusionOk="0" h="190500" w="1990725">
                  <a:moveTo>
                    <a:pt x="1901729" y="190498"/>
                  </a:moveTo>
                  <a:lnTo>
                    <a:pt x="88996" y="190498"/>
                  </a:lnTo>
                  <a:lnTo>
                    <a:pt x="82801" y="189888"/>
                  </a:lnTo>
                  <a:lnTo>
                    <a:pt x="37130" y="170971"/>
                  </a:lnTo>
                  <a:lnTo>
                    <a:pt x="9643" y="137477"/>
                  </a:lnTo>
                  <a:lnTo>
                    <a:pt x="0" y="101503"/>
                  </a:lnTo>
                  <a:lnTo>
                    <a:pt x="0" y="952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6"/>
                  </a:lnTo>
                  <a:lnTo>
                    <a:pt x="88996" y="0"/>
                  </a:lnTo>
                  <a:lnTo>
                    <a:pt x="1901729" y="0"/>
                  </a:lnTo>
                  <a:lnTo>
                    <a:pt x="1943193" y="12576"/>
                  </a:lnTo>
                  <a:lnTo>
                    <a:pt x="1978145" y="47531"/>
                  </a:lnTo>
                  <a:lnTo>
                    <a:pt x="1990725" y="88995"/>
                  </a:lnTo>
                  <a:lnTo>
                    <a:pt x="1990725" y="101503"/>
                  </a:lnTo>
                  <a:lnTo>
                    <a:pt x="1978145" y="142966"/>
                  </a:lnTo>
                  <a:lnTo>
                    <a:pt x="1943193" y="177921"/>
                  </a:lnTo>
                  <a:lnTo>
                    <a:pt x="1907923" y="189888"/>
                  </a:lnTo>
                  <a:lnTo>
                    <a:pt x="1901729" y="190498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9029520" y="5543640"/>
              <a:ext cx="1485720" cy="190080"/>
            </a:xfrm>
            <a:custGeom>
              <a:rect b="b" l="l" r="r" t="t"/>
              <a:pathLst>
                <a:path extrusionOk="0" h="190500" w="1485900">
                  <a:moveTo>
                    <a:pt x="1485899" y="190500"/>
                  </a:moveTo>
                  <a:lnTo>
                    <a:pt x="95250" y="190500"/>
                  </a:lnTo>
                  <a:lnTo>
                    <a:pt x="85866" y="190046"/>
                  </a:lnTo>
                  <a:lnTo>
                    <a:pt x="42321" y="174462"/>
                  </a:lnTo>
                  <a:lnTo>
                    <a:pt x="11259" y="140195"/>
                  </a:lnTo>
                  <a:lnTo>
                    <a:pt x="0" y="95250"/>
                  </a:lnTo>
                  <a:lnTo>
                    <a:pt x="453" y="85866"/>
                  </a:lnTo>
                  <a:lnTo>
                    <a:pt x="16036" y="42321"/>
                  </a:lnTo>
                  <a:lnTo>
                    <a:pt x="50303" y="11259"/>
                  </a:lnTo>
                  <a:lnTo>
                    <a:pt x="95250" y="0"/>
                  </a:lnTo>
                  <a:lnTo>
                    <a:pt x="1485899" y="0"/>
                  </a:lnTo>
                  <a:lnTo>
                    <a:pt x="1485899" y="190500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0501200" y="6419880"/>
              <a:ext cx="1209240" cy="1142640"/>
            </a:xfrm>
            <a:custGeom>
              <a:rect b="b" l="l" r="r" t="t"/>
              <a:pathLst>
                <a:path extrusionOk="0" h="1143000" w="1209675">
                  <a:moveTo>
                    <a:pt x="1105941" y="535781"/>
                  </a:moveTo>
                  <a:lnTo>
                    <a:pt x="607218" y="535781"/>
                  </a:lnTo>
                  <a:lnTo>
                    <a:pt x="607218" y="37058"/>
                  </a:lnTo>
                  <a:lnTo>
                    <a:pt x="609974" y="22791"/>
                  </a:lnTo>
                  <a:lnTo>
                    <a:pt x="617543" y="10994"/>
                  </a:lnTo>
                  <a:lnTo>
                    <a:pt x="628880" y="2964"/>
                  </a:lnTo>
                  <a:lnTo>
                    <a:pt x="642937" y="0"/>
                  </a:lnTo>
                  <a:lnTo>
                    <a:pt x="691092" y="2289"/>
                  </a:lnTo>
                  <a:lnTo>
                    <a:pt x="737953" y="9017"/>
                  </a:lnTo>
                  <a:lnTo>
                    <a:pt x="783311" y="19975"/>
                  </a:lnTo>
                  <a:lnTo>
                    <a:pt x="826954" y="34953"/>
                  </a:lnTo>
                  <a:lnTo>
                    <a:pt x="868675" y="53740"/>
                  </a:lnTo>
                  <a:lnTo>
                    <a:pt x="908262" y="76128"/>
                  </a:lnTo>
                  <a:lnTo>
                    <a:pt x="945508" y="101907"/>
                  </a:lnTo>
                  <a:lnTo>
                    <a:pt x="980201" y="130867"/>
                  </a:lnTo>
                  <a:lnTo>
                    <a:pt x="1012132" y="162798"/>
                  </a:lnTo>
                  <a:lnTo>
                    <a:pt x="1041092" y="197491"/>
                  </a:lnTo>
                  <a:lnTo>
                    <a:pt x="1066871" y="234737"/>
                  </a:lnTo>
                  <a:lnTo>
                    <a:pt x="1089259" y="274324"/>
                  </a:lnTo>
                  <a:lnTo>
                    <a:pt x="1108046" y="316045"/>
                  </a:lnTo>
                  <a:lnTo>
                    <a:pt x="1123024" y="359689"/>
                  </a:lnTo>
                  <a:lnTo>
                    <a:pt x="1133982" y="405046"/>
                  </a:lnTo>
                  <a:lnTo>
                    <a:pt x="1140710" y="451907"/>
                  </a:lnTo>
                  <a:lnTo>
                    <a:pt x="1143000" y="500062"/>
                  </a:lnTo>
                  <a:lnTo>
                    <a:pt x="1140035" y="514119"/>
                  </a:lnTo>
                  <a:lnTo>
                    <a:pt x="1132005" y="525456"/>
                  </a:lnTo>
                  <a:lnTo>
                    <a:pt x="1120208" y="533025"/>
                  </a:lnTo>
                  <a:lnTo>
                    <a:pt x="1105941" y="535781"/>
                  </a:lnTo>
                  <a:close/>
                </a:path>
                <a:path extrusionOk="0" h="1143000" w="1209675">
                  <a:moveTo>
                    <a:pt x="535781" y="1143000"/>
                  </a:moveTo>
                  <a:lnTo>
                    <a:pt x="486546" y="1140789"/>
                  </a:lnTo>
                  <a:lnTo>
                    <a:pt x="486869" y="1140789"/>
                  </a:lnTo>
                  <a:lnTo>
                    <a:pt x="438853" y="1134283"/>
                  </a:lnTo>
                  <a:lnTo>
                    <a:pt x="439116" y="1134283"/>
                  </a:lnTo>
                  <a:lnTo>
                    <a:pt x="393386" y="1123869"/>
                  </a:lnTo>
                  <a:lnTo>
                    <a:pt x="348873" y="1109493"/>
                  </a:lnTo>
                  <a:lnTo>
                    <a:pt x="306151" y="1091432"/>
                  </a:lnTo>
                  <a:lnTo>
                    <a:pt x="265410" y="1069875"/>
                  </a:lnTo>
                  <a:lnTo>
                    <a:pt x="226839" y="1045011"/>
                  </a:lnTo>
                  <a:lnTo>
                    <a:pt x="190628" y="1017028"/>
                  </a:lnTo>
                  <a:lnTo>
                    <a:pt x="156967" y="986116"/>
                  </a:lnTo>
                  <a:lnTo>
                    <a:pt x="126044" y="952463"/>
                  </a:lnTo>
                  <a:lnTo>
                    <a:pt x="98050" y="916257"/>
                  </a:lnTo>
                  <a:lnTo>
                    <a:pt x="73173" y="877689"/>
                  </a:lnTo>
                  <a:lnTo>
                    <a:pt x="51604" y="836945"/>
                  </a:lnTo>
                  <a:lnTo>
                    <a:pt x="33532" y="794216"/>
                  </a:lnTo>
                  <a:lnTo>
                    <a:pt x="19146" y="749690"/>
                  </a:lnTo>
                  <a:lnTo>
                    <a:pt x="8635" y="703556"/>
                  </a:lnTo>
                  <a:lnTo>
                    <a:pt x="2190" y="656002"/>
                  </a:lnTo>
                  <a:lnTo>
                    <a:pt x="0" y="607218"/>
                  </a:lnTo>
                  <a:lnTo>
                    <a:pt x="2322" y="557026"/>
                  </a:lnTo>
                  <a:lnTo>
                    <a:pt x="9152" y="508135"/>
                  </a:lnTo>
                  <a:lnTo>
                    <a:pt x="20282" y="460753"/>
                  </a:lnTo>
                  <a:lnTo>
                    <a:pt x="35505" y="415087"/>
                  </a:lnTo>
                  <a:lnTo>
                    <a:pt x="54615" y="371345"/>
                  </a:lnTo>
                  <a:lnTo>
                    <a:pt x="77404" y="329736"/>
                  </a:lnTo>
                  <a:lnTo>
                    <a:pt x="103665" y="290465"/>
                  </a:lnTo>
                  <a:lnTo>
                    <a:pt x="133191" y="253742"/>
                  </a:lnTo>
                  <a:lnTo>
                    <a:pt x="165776" y="219774"/>
                  </a:lnTo>
                  <a:lnTo>
                    <a:pt x="201212" y="188768"/>
                  </a:lnTo>
                  <a:lnTo>
                    <a:pt x="239292" y="160932"/>
                  </a:lnTo>
                  <a:lnTo>
                    <a:pt x="279809" y="136474"/>
                  </a:lnTo>
                  <a:lnTo>
                    <a:pt x="322557" y="115601"/>
                  </a:lnTo>
                  <a:lnTo>
                    <a:pt x="367328" y="98521"/>
                  </a:lnTo>
                  <a:lnTo>
                    <a:pt x="413915" y="85442"/>
                  </a:lnTo>
                  <a:lnTo>
                    <a:pt x="462111" y="76572"/>
                  </a:lnTo>
                  <a:lnTo>
                    <a:pt x="476705" y="77799"/>
                  </a:lnTo>
                  <a:lnTo>
                    <a:pt x="488788" y="84887"/>
                  </a:lnTo>
                  <a:lnTo>
                    <a:pt x="497020" y="96412"/>
                  </a:lnTo>
                  <a:lnTo>
                    <a:pt x="500062" y="110951"/>
                  </a:lnTo>
                  <a:lnTo>
                    <a:pt x="500062" y="642937"/>
                  </a:lnTo>
                  <a:lnTo>
                    <a:pt x="849436" y="992311"/>
                  </a:lnTo>
                  <a:lnTo>
                    <a:pt x="857640" y="1004984"/>
                  </a:lnTo>
                  <a:lnTo>
                    <a:pt x="859817" y="1019184"/>
                  </a:lnTo>
                  <a:lnTo>
                    <a:pt x="855966" y="1032840"/>
                  </a:lnTo>
                  <a:lnTo>
                    <a:pt x="807412" y="1069052"/>
                  </a:lnTo>
                  <a:lnTo>
                    <a:pt x="766527" y="1090866"/>
                  </a:lnTo>
                  <a:lnTo>
                    <a:pt x="723627" y="1109134"/>
                  </a:lnTo>
                  <a:lnTo>
                    <a:pt x="678907" y="1123669"/>
                  </a:lnTo>
                  <a:lnTo>
                    <a:pt x="632562" y="1134283"/>
                  </a:lnTo>
                  <a:lnTo>
                    <a:pt x="584789" y="1140789"/>
                  </a:lnTo>
                  <a:lnTo>
                    <a:pt x="535781" y="1143000"/>
                  </a:lnTo>
                  <a:close/>
                </a:path>
                <a:path extrusionOk="0" h="1143000" w="1209675">
                  <a:moveTo>
                    <a:pt x="1020719" y="1007408"/>
                  </a:moveTo>
                  <a:lnTo>
                    <a:pt x="1008196" y="1004558"/>
                  </a:lnTo>
                  <a:lnTo>
                    <a:pt x="997222" y="996999"/>
                  </a:lnTo>
                  <a:lnTo>
                    <a:pt x="642937" y="642937"/>
                  </a:lnTo>
                  <a:lnTo>
                    <a:pt x="1175146" y="642937"/>
                  </a:lnTo>
                  <a:lnTo>
                    <a:pt x="1189654" y="645979"/>
                  </a:lnTo>
                  <a:lnTo>
                    <a:pt x="1201126" y="654211"/>
                  </a:lnTo>
                  <a:lnTo>
                    <a:pt x="1208204" y="666294"/>
                  </a:lnTo>
                  <a:lnTo>
                    <a:pt x="1209526" y="680888"/>
                  </a:lnTo>
                  <a:lnTo>
                    <a:pt x="1199579" y="733479"/>
                  </a:lnTo>
                  <a:lnTo>
                    <a:pt x="1184649" y="784109"/>
                  </a:lnTo>
                  <a:lnTo>
                    <a:pt x="1165002" y="832514"/>
                  </a:lnTo>
                  <a:lnTo>
                    <a:pt x="1140903" y="878427"/>
                  </a:lnTo>
                  <a:lnTo>
                    <a:pt x="1112617" y="921583"/>
                  </a:lnTo>
                  <a:lnTo>
                    <a:pt x="1080411" y="961716"/>
                  </a:lnTo>
                  <a:lnTo>
                    <a:pt x="1044550" y="998562"/>
                  </a:lnTo>
                  <a:lnTo>
                    <a:pt x="1020719" y="1007408"/>
                  </a:lnTo>
                  <a:close/>
                </a:path>
              </a:pathLst>
            </a:custGeom>
            <a:solidFill>
              <a:srgbClr val="D4AF37">
                <a:alpha val="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0" y="7753320"/>
              <a:ext cx="12191760" cy="190080"/>
            </a:xfrm>
            <a:custGeom>
              <a:rect b="b" l="l" r="r" t="t"/>
              <a:pathLst>
                <a:path extrusionOk="0" h="190500" w="12192000">
                  <a:moveTo>
                    <a:pt x="1219199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90499"/>
                  </a:lnTo>
                  <a:close/>
                </a:path>
              </a:pathLst>
            </a:custGeom>
            <a:solidFill>
              <a:srgbClr val="091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3"/>
          <p:cNvSpPr/>
          <p:nvPr/>
        </p:nvSpPr>
        <p:spPr>
          <a:xfrm>
            <a:off x="11109600" y="3339000"/>
            <a:ext cx="345240" cy="22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50" u="none" cap="none" strike="noStrike">
                <a:solidFill>
                  <a:srgbClr val="D4AF37"/>
                </a:solidFill>
                <a:latin typeface="Montserrat"/>
                <a:ea typeface="Montserrat"/>
                <a:cs typeface="Montserrat"/>
                <a:sym typeface="Montserrat"/>
              </a:rPr>
              <a:t>65%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368272" y="7436525"/>
            <a:ext cx="26340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600" marR="0" rtl="0" algn="l">
              <a:lnSpc>
                <a:spcPct val="837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50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InduGrind Allenox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709400" y="3769560"/>
            <a:ext cx="722160" cy="4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Lixadeiras Artesanais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11091960" y="3882240"/>
            <a:ext cx="362880" cy="22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50" u="none" cap="none" strike="noStrike">
                <a:solidFill>
                  <a:srgbClr val="D4AF37"/>
                </a:solidFill>
                <a:latin typeface="Montserrat"/>
                <a:ea typeface="Montserrat"/>
                <a:cs typeface="Montserrat"/>
                <a:sym typeface="Montserrat"/>
              </a:rPr>
              <a:t>80%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7709400" y="4312440"/>
            <a:ext cx="874800" cy="4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Ferramentas Manuais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11087640" y="4425120"/>
            <a:ext cx="367200" cy="22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50" u="none" cap="none" strike="noStrike">
                <a:solidFill>
                  <a:srgbClr val="D4AF37"/>
                </a:solidFill>
                <a:latin typeface="Montserrat"/>
                <a:ea typeface="Montserrat"/>
                <a:cs typeface="Montserrat"/>
                <a:sym typeface="Montserrat"/>
              </a:rPr>
              <a:t>40%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7709400" y="4855320"/>
            <a:ext cx="1216440" cy="4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Equipamentos de Precisão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"/>
          <p:cNvSpPr/>
          <p:nvPr/>
        </p:nvSpPr>
        <p:spPr>
          <a:xfrm>
            <a:off x="11095560" y="4968000"/>
            <a:ext cx="359640" cy="22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50" u="none" cap="none" strike="noStrike">
                <a:solidFill>
                  <a:srgbClr val="D4AF37"/>
                </a:solidFill>
                <a:latin typeface="Montserrat"/>
                <a:ea typeface="Montserrat"/>
                <a:cs typeface="Montserrat"/>
                <a:sym typeface="Montserrat"/>
              </a:rPr>
              <a:t>90%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7709400" y="5398200"/>
            <a:ext cx="996120" cy="4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Acessórios Especializados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11115000" y="5510880"/>
            <a:ext cx="339840" cy="22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5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250" u="none" cap="none" strike="noStrike">
                <a:solidFill>
                  <a:srgbClr val="D4AF37"/>
                </a:solidFill>
                <a:latin typeface="Montserrat"/>
                <a:ea typeface="Montserrat"/>
                <a:cs typeface="Montserrat"/>
                <a:sym typeface="Montserrat"/>
              </a:rPr>
              <a:t>75%</a:t>
            </a:r>
            <a:endParaRPr b="0" i="0" sz="12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4"/>
          <p:cNvGrpSpPr/>
          <p:nvPr/>
        </p:nvGrpSpPr>
        <p:grpSpPr>
          <a:xfrm>
            <a:off x="0" y="786575"/>
            <a:ext cx="12192000" cy="6340877"/>
            <a:chOff x="0" y="788667"/>
            <a:chExt cx="12192000" cy="6150816"/>
          </a:xfrm>
        </p:grpSpPr>
        <p:sp>
          <p:nvSpPr>
            <p:cNvPr id="163" name="Google Shape;163;p4"/>
            <p:cNvSpPr/>
            <p:nvPr/>
          </p:nvSpPr>
          <p:spPr>
            <a:xfrm>
              <a:off x="0" y="788667"/>
              <a:ext cx="12192000" cy="6150816"/>
            </a:xfrm>
            <a:custGeom>
              <a:rect b="b" l="l" r="r" t="t"/>
              <a:pathLst>
                <a:path extrusionOk="0" h="6181725" w="12192000">
                  <a:moveTo>
                    <a:pt x="0" y="6181724"/>
                  </a:moveTo>
                  <a:lnTo>
                    <a:pt x="12191999" y="6181724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181724"/>
                  </a:lnTo>
                  <a:close/>
                </a:path>
              </a:pathLst>
            </a:custGeom>
            <a:solidFill>
              <a:srgbClr val="0C23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380875" y="1724039"/>
              <a:ext cx="537210" cy="1908239"/>
            </a:xfrm>
            <a:custGeom>
              <a:rect b="b" l="l" r="r" t="t"/>
              <a:pathLst>
                <a:path extrusionOk="0" h="2057400" w="571500">
                  <a:moveTo>
                    <a:pt x="571500" y="2028825"/>
                  </a:moveTo>
                  <a:lnTo>
                    <a:pt x="0" y="2028825"/>
                  </a:lnTo>
                  <a:lnTo>
                    <a:pt x="0" y="2057400"/>
                  </a:lnTo>
                  <a:lnTo>
                    <a:pt x="571500" y="2057400"/>
                  </a:lnTo>
                  <a:lnTo>
                    <a:pt x="571500" y="2028825"/>
                  </a:lnTo>
                  <a:close/>
                </a:path>
                <a:path extrusionOk="0" h="2057400" w="571500">
                  <a:moveTo>
                    <a:pt x="571500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571500" y="28575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380880" y="5295960"/>
              <a:ext cx="6686280" cy="1552320"/>
            </a:xfrm>
            <a:custGeom>
              <a:rect b="b" l="l" r="r" t="t"/>
              <a:pathLst>
                <a:path extrusionOk="0" h="1552575" w="6686550">
                  <a:moveTo>
                    <a:pt x="6610349" y="1552574"/>
                  </a:moveTo>
                  <a:lnTo>
                    <a:pt x="76199" y="1552574"/>
                  </a:lnTo>
                  <a:lnTo>
                    <a:pt x="68693" y="1552211"/>
                  </a:lnTo>
                  <a:lnTo>
                    <a:pt x="27882" y="1535307"/>
                  </a:lnTo>
                  <a:lnTo>
                    <a:pt x="3262" y="1498460"/>
                  </a:lnTo>
                  <a:lnTo>
                    <a:pt x="0" y="147637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6610349" y="0"/>
                  </a:lnTo>
                  <a:lnTo>
                    <a:pt x="6652691" y="12829"/>
                  </a:lnTo>
                  <a:lnTo>
                    <a:pt x="6680748" y="47038"/>
                  </a:lnTo>
                  <a:lnTo>
                    <a:pt x="6686549" y="76199"/>
                  </a:lnTo>
                  <a:lnTo>
                    <a:pt x="6686549" y="1476374"/>
                  </a:lnTo>
                  <a:lnTo>
                    <a:pt x="6673719" y="1518715"/>
                  </a:lnTo>
                  <a:lnTo>
                    <a:pt x="6639509" y="1546772"/>
                  </a:lnTo>
                  <a:lnTo>
                    <a:pt x="6610349" y="1552574"/>
                  </a:lnTo>
                  <a:close/>
                </a:path>
              </a:pathLst>
            </a:custGeom>
            <a:solidFill>
              <a:srgbClr val="D4AF37">
                <a:alpha val="1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380880" y="5295960"/>
              <a:ext cx="6686280" cy="1552320"/>
            </a:xfrm>
            <a:custGeom>
              <a:rect b="b" l="l" r="r" t="t"/>
              <a:pathLst>
                <a:path extrusionOk="0" h="1552575" w="6686550">
                  <a:moveTo>
                    <a:pt x="6610349" y="1552574"/>
                  </a:moveTo>
                  <a:lnTo>
                    <a:pt x="76199" y="1552574"/>
                  </a:lnTo>
                  <a:lnTo>
                    <a:pt x="68693" y="1552211"/>
                  </a:lnTo>
                  <a:lnTo>
                    <a:pt x="27882" y="1535307"/>
                  </a:lnTo>
                  <a:lnTo>
                    <a:pt x="3262" y="1498460"/>
                  </a:lnTo>
                  <a:lnTo>
                    <a:pt x="0" y="147637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6610349" y="0"/>
                  </a:lnTo>
                  <a:lnTo>
                    <a:pt x="6647170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1480752"/>
                  </a:lnTo>
                  <a:lnTo>
                    <a:pt x="9833" y="1483880"/>
                  </a:lnTo>
                  <a:lnTo>
                    <a:pt x="9951" y="1485087"/>
                  </a:lnTo>
                  <a:lnTo>
                    <a:pt x="25957" y="1520424"/>
                  </a:lnTo>
                  <a:lnTo>
                    <a:pt x="58898" y="1540913"/>
                  </a:lnTo>
                  <a:lnTo>
                    <a:pt x="71822" y="1543049"/>
                  </a:lnTo>
                  <a:lnTo>
                    <a:pt x="6647168" y="1543049"/>
                  </a:lnTo>
                  <a:lnTo>
                    <a:pt x="6646305" y="1543565"/>
                  </a:lnTo>
                  <a:lnTo>
                    <a:pt x="6639509" y="1546772"/>
                  </a:lnTo>
                  <a:lnTo>
                    <a:pt x="6632436" y="1549310"/>
                  </a:lnTo>
                  <a:lnTo>
                    <a:pt x="6625218" y="1551123"/>
                  </a:lnTo>
                  <a:lnTo>
                    <a:pt x="6617856" y="1552211"/>
                  </a:lnTo>
                  <a:lnTo>
                    <a:pt x="6610349" y="1552574"/>
                  </a:lnTo>
                  <a:close/>
                </a:path>
                <a:path extrusionOk="0" h="1552575" w="6686550">
                  <a:moveTo>
                    <a:pt x="6647168" y="1543049"/>
                  </a:moveTo>
                  <a:lnTo>
                    <a:pt x="6614726" y="1543049"/>
                  </a:lnTo>
                  <a:lnTo>
                    <a:pt x="6619062" y="1542622"/>
                  </a:lnTo>
                  <a:lnTo>
                    <a:pt x="6627652" y="1540913"/>
                  </a:lnTo>
                  <a:lnTo>
                    <a:pt x="6660590" y="1520424"/>
                  </a:lnTo>
                  <a:lnTo>
                    <a:pt x="6676596" y="1485087"/>
                  </a:lnTo>
                  <a:lnTo>
                    <a:pt x="6677023" y="1480752"/>
                  </a:lnTo>
                  <a:lnTo>
                    <a:pt x="6677023" y="71821"/>
                  </a:lnTo>
                  <a:lnTo>
                    <a:pt x="6676715" y="68693"/>
                  </a:lnTo>
                  <a:lnTo>
                    <a:pt x="6676596" y="67485"/>
                  </a:lnTo>
                  <a:lnTo>
                    <a:pt x="6660590" y="32148"/>
                  </a:lnTo>
                  <a:lnTo>
                    <a:pt x="6627650" y="11660"/>
                  </a:lnTo>
                  <a:lnTo>
                    <a:pt x="6614726" y="9524"/>
                  </a:lnTo>
                  <a:lnTo>
                    <a:pt x="6647170" y="9524"/>
                  </a:lnTo>
                  <a:lnTo>
                    <a:pt x="6677541" y="40242"/>
                  </a:lnTo>
                  <a:lnTo>
                    <a:pt x="6686549" y="1476374"/>
                  </a:lnTo>
                  <a:lnTo>
                    <a:pt x="6686187" y="1483880"/>
                  </a:lnTo>
                  <a:lnTo>
                    <a:pt x="6669283" y="1524691"/>
                  </a:lnTo>
                  <a:lnTo>
                    <a:pt x="6652818" y="1539649"/>
                  </a:lnTo>
                  <a:lnTo>
                    <a:pt x="6647168" y="1543049"/>
                  </a:lnTo>
                  <a:close/>
                </a:path>
              </a:pathLst>
            </a:custGeom>
            <a:solidFill>
              <a:srgbClr val="D4AF37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Google Shape;16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4840" y="1299240"/>
              <a:ext cx="220680" cy="220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202788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242784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4"/>
          <p:cNvSpPr/>
          <p:nvPr/>
        </p:nvSpPr>
        <p:spPr>
          <a:xfrm>
            <a:off x="1101225" y="1573150"/>
            <a:ext cx="6114300" cy="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Serralheiro / Montador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3600" marR="0" rtl="0" algn="l">
              <a:lnSpc>
                <a:spcPct val="159000"/>
              </a:lnSpc>
              <a:spcBef>
                <a:spcPts val="2021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Corte, solda e montagem do chassi da máquina Instalação de componentes (motor, eixos, rolamentos)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4"/>
          <p:cNvGrpSpPr/>
          <p:nvPr/>
        </p:nvGrpSpPr>
        <p:grpSpPr>
          <a:xfrm>
            <a:off x="394200" y="2827800"/>
            <a:ext cx="263520" cy="726120"/>
            <a:chOff x="394200" y="2827800"/>
            <a:chExt cx="263520" cy="726120"/>
          </a:xfrm>
        </p:grpSpPr>
        <p:pic>
          <p:nvPicPr>
            <p:cNvPr id="172" name="Google Shape;172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282780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3" name="Google Shape;173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94200" y="3323160"/>
              <a:ext cx="173520" cy="230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4" name="Google Shape;174;p4"/>
          <p:cNvSpPr/>
          <p:nvPr/>
        </p:nvSpPr>
        <p:spPr>
          <a:xfrm>
            <a:off x="768250" y="2838599"/>
            <a:ext cx="58260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Garantia de qualidade e precisão na montagem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996325" y="3319975"/>
            <a:ext cx="22812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Eletricista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4"/>
          <p:cNvGrpSpPr/>
          <p:nvPr/>
        </p:nvGrpSpPr>
        <p:grpSpPr>
          <a:xfrm>
            <a:off x="0" y="0"/>
            <a:ext cx="12191760" cy="4972680"/>
            <a:chOff x="0" y="0"/>
            <a:chExt cx="12191760" cy="4972680"/>
          </a:xfrm>
        </p:grpSpPr>
        <p:pic>
          <p:nvPicPr>
            <p:cNvPr id="177" name="Google Shape;177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405684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445680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485676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4"/>
            <p:cNvSpPr/>
            <p:nvPr/>
          </p:nvSpPr>
          <p:spPr>
            <a:xfrm>
              <a:off x="0" y="0"/>
              <a:ext cx="12191760" cy="856800"/>
            </a:xfrm>
            <a:custGeom>
              <a:rect b="b" l="l" r="r" t="t"/>
              <a:pathLst>
                <a:path extrusionOk="0" h="857250" w="12192000">
                  <a:moveTo>
                    <a:pt x="1219199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857249"/>
                  </a:lnTo>
                  <a:close/>
                </a:path>
              </a:pathLst>
            </a:custGeom>
            <a:solidFill>
              <a:srgbClr val="091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380880" y="276120"/>
              <a:ext cx="304560" cy="304560"/>
            </a:xfrm>
            <a:custGeom>
              <a:rect b="b" l="l" r="r" t="t"/>
              <a:pathLst>
                <a:path extrusionOk="0" h="304800" w="304800">
                  <a:moveTo>
                    <a:pt x="40421" y="304799"/>
                  </a:moveTo>
                  <a:lnTo>
                    <a:pt x="24687" y="301623"/>
                  </a:lnTo>
                  <a:lnTo>
                    <a:pt x="11834" y="292953"/>
                  </a:lnTo>
                  <a:lnTo>
                    <a:pt x="3176" y="280112"/>
                  </a:lnTo>
                  <a:lnTo>
                    <a:pt x="0" y="264378"/>
                  </a:lnTo>
                  <a:lnTo>
                    <a:pt x="787" y="256455"/>
                  </a:lnTo>
                  <a:lnTo>
                    <a:pt x="3088" y="248907"/>
                  </a:lnTo>
                  <a:lnTo>
                    <a:pt x="6806" y="241950"/>
                  </a:lnTo>
                  <a:lnTo>
                    <a:pt x="11846" y="235803"/>
                  </a:lnTo>
                  <a:lnTo>
                    <a:pt x="119955" y="127694"/>
                  </a:lnTo>
                  <a:lnTo>
                    <a:pt x="117539" y="119954"/>
                  </a:lnTo>
                  <a:lnTo>
                    <a:pt x="115765" y="111941"/>
                  </a:lnTo>
                  <a:lnTo>
                    <a:pt x="114672" y="103693"/>
                  </a:lnTo>
                  <a:lnTo>
                    <a:pt x="114299" y="95249"/>
                  </a:lnTo>
                  <a:lnTo>
                    <a:pt x="121782" y="58165"/>
                  </a:lnTo>
                  <a:lnTo>
                    <a:pt x="142190" y="27890"/>
                  </a:lnTo>
                  <a:lnTo>
                    <a:pt x="172465" y="7482"/>
                  </a:lnTo>
                  <a:lnTo>
                    <a:pt x="209549" y="0"/>
                  </a:lnTo>
                  <a:lnTo>
                    <a:pt x="216323" y="241"/>
                  </a:lnTo>
                  <a:lnTo>
                    <a:pt x="243720" y="13454"/>
                  </a:lnTo>
                  <a:lnTo>
                    <a:pt x="191512" y="65662"/>
                  </a:lnTo>
                  <a:lnTo>
                    <a:pt x="190499" y="68103"/>
                  </a:lnTo>
                  <a:lnTo>
                    <a:pt x="190499" y="110013"/>
                  </a:lnTo>
                  <a:lnTo>
                    <a:pt x="194786" y="114299"/>
                  </a:lnTo>
                  <a:lnTo>
                    <a:pt x="300956" y="114299"/>
                  </a:lnTo>
                  <a:lnTo>
                    <a:pt x="297317" y="132334"/>
                  </a:lnTo>
                  <a:lnTo>
                    <a:pt x="276909" y="162609"/>
                  </a:lnTo>
                  <a:lnTo>
                    <a:pt x="246634" y="183017"/>
                  </a:lnTo>
                  <a:lnTo>
                    <a:pt x="237579" y="184844"/>
                  </a:lnTo>
                  <a:lnTo>
                    <a:pt x="177105" y="184844"/>
                  </a:lnTo>
                  <a:lnTo>
                    <a:pt x="119062" y="242887"/>
                  </a:lnTo>
                  <a:lnTo>
                    <a:pt x="45730" y="242887"/>
                  </a:lnTo>
                  <a:lnTo>
                    <a:pt x="43907" y="243250"/>
                  </a:lnTo>
                  <a:lnTo>
                    <a:pt x="33337" y="255280"/>
                  </a:lnTo>
                  <a:lnTo>
                    <a:pt x="33337" y="259069"/>
                  </a:lnTo>
                  <a:lnTo>
                    <a:pt x="45730" y="271462"/>
                  </a:lnTo>
                  <a:lnTo>
                    <a:pt x="90487" y="271462"/>
                  </a:lnTo>
                  <a:lnTo>
                    <a:pt x="68996" y="292953"/>
                  </a:lnTo>
                  <a:lnTo>
                    <a:pt x="62849" y="297993"/>
                  </a:lnTo>
                  <a:lnTo>
                    <a:pt x="56057" y="301623"/>
                  </a:lnTo>
                  <a:lnTo>
                    <a:pt x="48344" y="304012"/>
                  </a:lnTo>
                  <a:lnTo>
                    <a:pt x="40421" y="304799"/>
                  </a:lnTo>
                  <a:close/>
                </a:path>
                <a:path extrusionOk="0" h="304800" w="304800">
                  <a:moveTo>
                    <a:pt x="300956" y="114299"/>
                  </a:moveTo>
                  <a:lnTo>
                    <a:pt x="236696" y="114299"/>
                  </a:lnTo>
                  <a:lnTo>
                    <a:pt x="239137" y="113287"/>
                  </a:lnTo>
                  <a:lnTo>
                    <a:pt x="291345" y="61079"/>
                  </a:lnTo>
                  <a:lnTo>
                    <a:pt x="304799" y="95249"/>
                  </a:lnTo>
                  <a:lnTo>
                    <a:pt x="300956" y="114299"/>
                  </a:lnTo>
                  <a:close/>
                </a:path>
                <a:path extrusionOk="0" h="304800" w="304800">
                  <a:moveTo>
                    <a:pt x="209549" y="190499"/>
                  </a:moveTo>
                  <a:lnTo>
                    <a:pt x="201106" y="190135"/>
                  </a:lnTo>
                  <a:lnTo>
                    <a:pt x="192858" y="189056"/>
                  </a:lnTo>
                  <a:lnTo>
                    <a:pt x="184845" y="187285"/>
                  </a:lnTo>
                  <a:lnTo>
                    <a:pt x="177105" y="184844"/>
                  </a:lnTo>
                  <a:lnTo>
                    <a:pt x="237579" y="184844"/>
                  </a:lnTo>
                  <a:lnTo>
                    <a:pt x="209549" y="190499"/>
                  </a:lnTo>
                  <a:close/>
                </a:path>
                <a:path extrusionOk="0" h="304800" w="304800">
                  <a:moveTo>
                    <a:pt x="90487" y="271462"/>
                  </a:moveTo>
                  <a:lnTo>
                    <a:pt x="49519" y="271462"/>
                  </a:lnTo>
                  <a:lnTo>
                    <a:pt x="51342" y="271099"/>
                  </a:lnTo>
                  <a:lnTo>
                    <a:pt x="54842" y="269649"/>
                  </a:lnTo>
                  <a:lnTo>
                    <a:pt x="61912" y="259069"/>
                  </a:lnTo>
                  <a:lnTo>
                    <a:pt x="61912" y="255280"/>
                  </a:lnTo>
                  <a:lnTo>
                    <a:pt x="49519" y="242887"/>
                  </a:lnTo>
                  <a:lnTo>
                    <a:pt x="119062" y="242887"/>
                  </a:lnTo>
                  <a:lnTo>
                    <a:pt x="90487" y="271462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4"/>
          <p:cNvSpPr/>
          <p:nvPr/>
        </p:nvSpPr>
        <p:spPr>
          <a:xfrm>
            <a:off x="768254" y="3958550"/>
            <a:ext cx="49869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Instalação elétrica segura e funcional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768252" y="4358525"/>
            <a:ext cx="58914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Conexão do motor, inversor de frequência e controles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768251" y="4758850"/>
            <a:ext cx="60618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Testes de segurança e funcionamento do equipamento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721440" y="5284440"/>
            <a:ext cx="6005520" cy="139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73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Custo Estimado de Mão de Obra</a:t>
            </a:r>
            <a:endParaRPr b="0" i="0" sz="1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06"/>
              </a:spcBef>
              <a:spcAft>
                <a:spcPts val="0"/>
              </a:spcAft>
              <a:buNone/>
            </a:pPr>
            <a:r>
              <a:rPr b="1" i="0" lang="pt-BR" sz="1750" u="none" cap="none" strike="noStrike">
                <a:solidFill>
                  <a:srgbClr val="FFFFFF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R$ 500,00 a R$ 1.500,00 por máquina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240" marR="0" rtl="0" algn="ctr">
              <a:lnSpc>
                <a:spcPct val="115000"/>
              </a:lnSpc>
              <a:spcBef>
                <a:spcPts val="584"/>
              </a:spcBef>
              <a:spcAft>
                <a:spcPts val="0"/>
              </a:spcAft>
              <a:buNone/>
            </a:pPr>
            <a:r>
              <a:rPr b="0" i="0" lang="pt-BR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 valor varia conforme complexidade e região. Em produção de escala, o custo unitário tende a diminuir.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 txBox="1"/>
          <p:nvPr>
            <p:ph type="title"/>
          </p:nvPr>
        </p:nvSpPr>
        <p:spPr>
          <a:xfrm>
            <a:off x="777960" y="131040"/>
            <a:ext cx="10635840" cy="527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50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Font typeface="Montserrat"/>
              <a:buNone/>
            </a:pPr>
            <a:r>
              <a:rPr b="1" lang="pt-BR" sz="315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Fase 1: Produção e Montagem</a:t>
            </a:r>
            <a:endParaRPr b="0" sz="315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oogle Shape;187;p4"/>
          <p:cNvGrpSpPr/>
          <p:nvPr/>
        </p:nvGrpSpPr>
        <p:grpSpPr>
          <a:xfrm>
            <a:off x="7708304" y="2381333"/>
            <a:ext cx="4102256" cy="3067581"/>
            <a:chOff x="7353360" y="2381400"/>
            <a:chExt cx="4457520" cy="3333240"/>
          </a:xfrm>
        </p:grpSpPr>
        <p:sp>
          <p:nvSpPr>
            <p:cNvPr id="188" name="Google Shape;188;p4"/>
            <p:cNvSpPr/>
            <p:nvPr/>
          </p:nvSpPr>
          <p:spPr>
            <a:xfrm>
              <a:off x="7353360" y="2381400"/>
              <a:ext cx="4457520" cy="3333240"/>
            </a:xfrm>
            <a:custGeom>
              <a:rect b="b" l="l" r="r" t="t"/>
              <a:pathLst>
                <a:path extrusionOk="0" h="3333750" w="4457700">
                  <a:moveTo>
                    <a:pt x="4381499" y="3333749"/>
                  </a:moveTo>
                  <a:lnTo>
                    <a:pt x="76199" y="3333749"/>
                  </a:lnTo>
                  <a:lnTo>
                    <a:pt x="68693" y="3333386"/>
                  </a:lnTo>
                  <a:lnTo>
                    <a:pt x="27881" y="3316482"/>
                  </a:lnTo>
                  <a:lnTo>
                    <a:pt x="3261" y="3279635"/>
                  </a:lnTo>
                  <a:lnTo>
                    <a:pt x="0" y="325754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4381499" y="0"/>
                  </a:lnTo>
                  <a:lnTo>
                    <a:pt x="4423841" y="12829"/>
                  </a:lnTo>
                  <a:lnTo>
                    <a:pt x="4451898" y="47039"/>
                  </a:lnTo>
                  <a:lnTo>
                    <a:pt x="4457699" y="76199"/>
                  </a:lnTo>
                  <a:lnTo>
                    <a:pt x="4457699" y="3257549"/>
                  </a:lnTo>
                  <a:lnTo>
                    <a:pt x="4444868" y="3299891"/>
                  </a:lnTo>
                  <a:lnTo>
                    <a:pt x="4410659" y="3327948"/>
                  </a:lnTo>
                  <a:lnTo>
                    <a:pt x="4381499" y="3333749"/>
                  </a:lnTo>
                  <a:close/>
                </a:path>
              </a:pathLst>
            </a:custGeom>
            <a:solidFill>
              <a:srgbClr val="091B2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5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7353360" y="2381400"/>
              <a:ext cx="4457520" cy="3333240"/>
            </a:xfrm>
            <a:custGeom>
              <a:rect b="b" l="l" r="r" t="t"/>
              <a:pathLst>
                <a:path extrusionOk="0" h="3333750" w="4457700">
                  <a:moveTo>
                    <a:pt x="4381499" y="3333749"/>
                  </a:moveTo>
                  <a:lnTo>
                    <a:pt x="76199" y="3333749"/>
                  </a:lnTo>
                  <a:lnTo>
                    <a:pt x="68693" y="3333387"/>
                  </a:lnTo>
                  <a:lnTo>
                    <a:pt x="27881" y="3316482"/>
                  </a:lnTo>
                  <a:lnTo>
                    <a:pt x="3261" y="3279635"/>
                  </a:lnTo>
                  <a:lnTo>
                    <a:pt x="0" y="325754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4381499" y="0"/>
                  </a:lnTo>
                  <a:lnTo>
                    <a:pt x="4423841" y="12829"/>
                  </a:lnTo>
                  <a:lnTo>
                    <a:pt x="4431780" y="19049"/>
                  </a:lnTo>
                  <a:lnTo>
                    <a:pt x="72446" y="19049"/>
                  </a:lnTo>
                  <a:lnTo>
                    <a:pt x="68729" y="19416"/>
                  </a:lnTo>
                  <a:lnTo>
                    <a:pt x="33134" y="38441"/>
                  </a:lnTo>
                  <a:lnTo>
                    <a:pt x="19049" y="72447"/>
                  </a:lnTo>
                  <a:lnTo>
                    <a:pt x="19049" y="3261302"/>
                  </a:lnTo>
                  <a:lnTo>
                    <a:pt x="38440" y="3300613"/>
                  </a:lnTo>
                  <a:lnTo>
                    <a:pt x="72446" y="3314698"/>
                  </a:lnTo>
                  <a:lnTo>
                    <a:pt x="4431780" y="3314698"/>
                  </a:lnTo>
                  <a:lnTo>
                    <a:pt x="4429816" y="3316482"/>
                  </a:lnTo>
                  <a:lnTo>
                    <a:pt x="4389006" y="3333387"/>
                  </a:lnTo>
                  <a:lnTo>
                    <a:pt x="4381499" y="3333749"/>
                  </a:lnTo>
                  <a:close/>
                </a:path>
                <a:path extrusionOk="0" h="3333750" w="4457700">
                  <a:moveTo>
                    <a:pt x="4431780" y="3314698"/>
                  </a:moveTo>
                  <a:lnTo>
                    <a:pt x="4385251" y="3314698"/>
                  </a:lnTo>
                  <a:lnTo>
                    <a:pt x="4388968" y="3314332"/>
                  </a:lnTo>
                  <a:lnTo>
                    <a:pt x="4396328" y="3312868"/>
                  </a:lnTo>
                  <a:lnTo>
                    <a:pt x="4431100" y="3286179"/>
                  </a:lnTo>
                  <a:lnTo>
                    <a:pt x="4438648" y="3261302"/>
                  </a:lnTo>
                  <a:lnTo>
                    <a:pt x="4438648" y="72447"/>
                  </a:lnTo>
                  <a:lnTo>
                    <a:pt x="4419256" y="33135"/>
                  </a:lnTo>
                  <a:lnTo>
                    <a:pt x="4385251" y="19049"/>
                  </a:lnTo>
                  <a:lnTo>
                    <a:pt x="4431780" y="19049"/>
                  </a:lnTo>
                  <a:lnTo>
                    <a:pt x="4454436" y="54113"/>
                  </a:lnTo>
                  <a:lnTo>
                    <a:pt x="4457699" y="3257549"/>
                  </a:lnTo>
                  <a:lnTo>
                    <a:pt x="4457338" y="3265018"/>
                  </a:lnTo>
                  <a:lnTo>
                    <a:pt x="4440432" y="3305866"/>
                  </a:lnTo>
                  <a:lnTo>
                    <a:pt x="4435380" y="3311430"/>
                  </a:lnTo>
                  <a:lnTo>
                    <a:pt x="4431780" y="3314698"/>
                  </a:lnTo>
                  <a:close/>
                </a:path>
              </a:pathLst>
            </a:custGeom>
            <a:solidFill>
              <a:srgbClr val="D4AF37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5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7515360" y="2543040"/>
              <a:ext cx="4133520" cy="3009600"/>
            </a:xfrm>
            <a:custGeom>
              <a:rect b="b" l="l" r="r" t="t"/>
              <a:pathLst>
                <a:path extrusionOk="0" h="3009900" w="4133850">
                  <a:moveTo>
                    <a:pt x="4100802" y="3009899"/>
                  </a:moveTo>
                  <a:lnTo>
                    <a:pt x="33047" y="3009899"/>
                  </a:lnTo>
                  <a:lnTo>
                    <a:pt x="28187" y="3008932"/>
                  </a:lnTo>
                  <a:lnTo>
                    <a:pt x="966" y="2981711"/>
                  </a:lnTo>
                  <a:lnTo>
                    <a:pt x="0" y="2976852"/>
                  </a:lnTo>
                  <a:lnTo>
                    <a:pt x="0" y="2971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100802" y="0"/>
                  </a:lnTo>
                  <a:lnTo>
                    <a:pt x="4132881" y="28187"/>
                  </a:lnTo>
                  <a:lnTo>
                    <a:pt x="4133848" y="33047"/>
                  </a:lnTo>
                  <a:lnTo>
                    <a:pt x="4133848" y="2976852"/>
                  </a:lnTo>
                  <a:lnTo>
                    <a:pt x="4105661" y="3008932"/>
                  </a:lnTo>
                  <a:lnTo>
                    <a:pt x="4100802" y="3009899"/>
                  </a:ln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5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7924680" y="2838600"/>
              <a:ext cx="3314520" cy="2409480"/>
            </a:xfrm>
            <a:custGeom>
              <a:rect b="b" l="l" r="r" t="t"/>
              <a:pathLst>
                <a:path extrusionOk="0" h="2409825" w="3314700">
                  <a:moveTo>
                    <a:pt x="3314699" y="2409824"/>
                  </a:moveTo>
                  <a:lnTo>
                    <a:pt x="0" y="2409824"/>
                  </a:lnTo>
                  <a:lnTo>
                    <a:pt x="0" y="0"/>
                  </a:lnTo>
                  <a:lnTo>
                    <a:pt x="3314699" y="0"/>
                  </a:lnTo>
                  <a:lnTo>
                    <a:pt x="3314699" y="2409824"/>
                  </a:lnTo>
                  <a:close/>
                </a:path>
              </a:pathLst>
            </a:custGeom>
            <a:solidFill>
              <a:srgbClr val="0C23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5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9277200" y="3571920"/>
              <a:ext cx="609120" cy="533160"/>
            </a:xfrm>
            <a:custGeom>
              <a:rect b="b" l="l" r="r" t="t"/>
              <a:pathLst>
                <a:path extrusionOk="0" h="533400" w="609600">
                  <a:moveTo>
                    <a:pt x="552449" y="533399"/>
                  </a:moveTo>
                  <a:lnTo>
                    <a:pt x="57149" y="533399"/>
                  </a:lnTo>
                  <a:lnTo>
                    <a:pt x="34909" y="528907"/>
                  </a:lnTo>
                  <a:lnTo>
                    <a:pt x="16743" y="516656"/>
                  </a:lnTo>
                  <a:lnTo>
                    <a:pt x="4492" y="498490"/>
                  </a:lnTo>
                  <a:lnTo>
                    <a:pt x="0" y="476249"/>
                  </a:lnTo>
                  <a:lnTo>
                    <a:pt x="0" y="38099"/>
                  </a:lnTo>
                  <a:lnTo>
                    <a:pt x="2989" y="23256"/>
                  </a:lnTo>
                  <a:lnTo>
                    <a:pt x="11147" y="11147"/>
                  </a:lnTo>
                  <a:lnTo>
                    <a:pt x="23256" y="2989"/>
                  </a:lnTo>
                  <a:lnTo>
                    <a:pt x="38099" y="0"/>
                  </a:lnTo>
                  <a:lnTo>
                    <a:pt x="114299" y="0"/>
                  </a:lnTo>
                  <a:lnTo>
                    <a:pt x="149410" y="23256"/>
                  </a:lnTo>
                  <a:lnTo>
                    <a:pt x="152399" y="218360"/>
                  </a:lnTo>
                  <a:lnTo>
                    <a:pt x="338851" y="117990"/>
                  </a:lnTo>
                  <a:lnTo>
                    <a:pt x="353474" y="114549"/>
                  </a:lnTo>
                  <a:lnTo>
                    <a:pt x="367069" y="118586"/>
                  </a:lnTo>
                  <a:lnTo>
                    <a:pt x="377093" y="128606"/>
                  </a:lnTo>
                  <a:lnTo>
                    <a:pt x="380999" y="143113"/>
                  </a:lnTo>
                  <a:lnTo>
                    <a:pt x="380999" y="218360"/>
                  </a:lnTo>
                  <a:lnTo>
                    <a:pt x="567451" y="117990"/>
                  </a:lnTo>
                  <a:lnTo>
                    <a:pt x="582074" y="114549"/>
                  </a:lnTo>
                  <a:lnTo>
                    <a:pt x="595669" y="118586"/>
                  </a:lnTo>
                  <a:lnTo>
                    <a:pt x="605693" y="128606"/>
                  </a:lnTo>
                  <a:lnTo>
                    <a:pt x="609599" y="143113"/>
                  </a:lnTo>
                  <a:lnTo>
                    <a:pt x="609599" y="476249"/>
                  </a:lnTo>
                  <a:lnTo>
                    <a:pt x="605107" y="498490"/>
                  </a:lnTo>
                  <a:lnTo>
                    <a:pt x="592856" y="516656"/>
                  </a:lnTo>
                  <a:lnTo>
                    <a:pt x="574690" y="528907"/>
                  </a:lnTo>
                  <a:lnTo>
                    <a:pt x="552449" y="533399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5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4"/>
          <p:cNvSpPr/>
          <p:nvPr/>
        </p:nvSpPr>
        <p:spPr>
          <a:xfrm>
            <a:off x="7924680" y="2838600"/>
            <a:ext cx="3314520" cy="240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437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Produção da Lixadeira InduGrind</a:t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 txBox="1"/>
          <p:nvPr>
            <p:ph idx="11" type="ftr"/>
          </p:nvPr>
        </p:nvSpPr>
        <p:spPr>
          <a:xfrm>
            <a:off x="524375" y="6722275"/>
            <a:ext cx="2871000" cy="1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600" marR="0" rtl="0" algn="l">
              <a:lnSpc>
                <a:spcPct val="83733"/>
              </a:lnSpc>
              <a:spcBef>
                <a:spcPts val="0"/>
              </a:spcBef>
              <a:spcAft>
                <a:spcPts val="0"/>
              </a:spcAft>
              <a:buClr>
                <a:srgbClr val="D4AF37"/>
              </a:buClr>
              <a:buSzPts val="1500"/>
              <a:buFont typeface="Montserrat SemiBold"/>
              <a:buNone/>
            </a:pPr>
            <a:r>
              <a:rPr b="1" i="0" lang="pt-BR" sz="150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InduGrind Allenox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5" name="Google Shape;195;p4"/>
          <p:cNvGrpSpPr/>
          <p:nvPr/>
        </p:nvGrpSpPr>
        <p:grpSpPr>
          <a:xfrm>
            <a:off x="0" y="5723280"/>
            <a:ext cx="12192000" cy="1505824"/>
            <a:chOff x="0" y="5723280"/>
            <a:chExt cx="12192000" cy="1505824"/>
          </a:xfrm>
        </p:grpSpPr>
        <p:sp>
          <p:nvSpPr>
            <p:cNvPr id="196" name="Google Shape;196;p4"/>
            <p:cNvSpPr/>
            <p:nvPr/>
          </p:nvSpPr>
          <p:spPr>
            <a:xfrm>
              <a:off x="10295280" y="5723280"/>
              <a:ext cx="1402715" cy="1116329"/>
            </a:xfrm>
            <a:custGeom>
              <a:rect b="b" l="l" r="r" t="t"/>
              <a:pathLst>
                <a:path extrusionOk="0" h="1116329" w="1402715">
                  <a:moveTo>
                    <a:pt x="530402" y="153670"/>
                  </a:moveTo>
                  <a:lnTo>
                    <a:pt x="167633" y="153670"/>
                  </a:lnTo>
                  <a:lnTo>
                    <a:pt x="186163" y="139700"/>
                  </a:lnTo>
                  <a:lnTo>
                    <a:pt x="205864" y="127000"/>
                  </a:lnTo>
                  <a:lnTo>
                    <a:pt x="226653" y="115570"/>
                  </a:lnTo>
                  <a:lnTo>
                    <a:pt x="248447" y="106680"/>
                  </a:lnTo>
                  <a:lnTo>
                    <a:pt x="262065" y="41910"/>
                  </a:lnTo>
                  <a:lnTo>
                    <a:pt x="288655" y="6350"/>
                  </a:lnTo>
                  <a:lnTo>
                    <a:pt x="325633" y="0"/>
                  </a:lnTo>
                  <a:lnTo>
                    <a:pt x="372402" y="0"/>
                  </a:lnTo>
                  <a:lnTo>
                    <a:pt x="421599" y="15240"/>
                  </a:lnTo>
                  <a:lnTo>
                    <a:pt x="449588" y="106680"/>
                  </a:lnTo>
                  <a:lnTo>
                    <a:pt x="471288" y="115570"/>
                  </a:lnTo>
                  <a:lnTo>
                    <a:pt x="492088" y="127000"/>
                  </a:lnTo>
                  <a:lnTo>
                    <a:pt x="511842" y="139700"/>
                  </a:lnTo>
                  <a:lnTo>
                    <a:pt x="530402" y="153670"/>
                  </a:lnTo>
                  <a:close/>
                </a:path>
                <a:path extrusionOk="0" h="1116329" w="1402715">
                  <a:moveTo>
                    <a:pt x="89153" y="618490"/>
                  </a:moveTo>
                  <a:lnTo>
                    <a:pt x="74123" y="617220"/>
                  </a:lnTo>
                  <a:lnTo>
                    <a:pt x="60474" y="610870"/>
                  </a:lnTo>
                  <a:lnTo>
                    <a:pt x="49315" y="600710"/>
                  </a:lnTo>
                  <a:lnTo>
                    <a:pt x="43413" y="591820"/>
                  </a:lnTo>
                  <a:lnTo>
                    <a:pt x="37762" y="584200"/>
                  </a:lnTo>
                  <a:lnTo>
                    <a:pt x="32363" y="575310"/>
                  </a:lnTo>
                  <a:lnTo>
                    <a:pt x="27214" y="567690"/>
                  </a:lnTo>
                  <a:lnTo>
                    <a:pt x="20517" y="556260"/>
                  </a:lnTo>
                  <a:lnTo>
                    <a:pt x="3550" y="520700"/>
                  </a:lnTo>
                  <a:lnTo>
                    <a:pt x="0" y="505460"/>
                  </a:lnTo>
                  <a:lnTo>
                    <a:pt x="1430" y="491490"/>
                  </a:lnTo>
                  <a:lnTo>
                    <a:pt x="7380" y="477520"/>
                  </a:lnTo>
                  <a:lnTo>
                    <a:pt x="17391" y="464820"/>
                  </a:lnTo>
                  <a:lnTo>
                    <a:pt x="66951" y="421640"/>
                  </a:lnTo>
                  <a:lnTo>
                    <a:pt x="65322" y="410210"/>
                  </a:lnTo>
                  <a:lnTo>
                    <a:pt x="64133" y="397510"/>
                  </a:lnTo>
                  <a:lnTo>
                    <a:pt x="63404" y="386080"/>
                  </a:lnTo>
                  <a:lnTo>
                    <a:pt x="63156" y="374650"/>
                  </a:lnTo>
                  <a:lnTo>
                    <a:pt x="63305" y="367030"/>
                  </a:lnTo>
                  <a:lnTo>
                    <a:pt x="63404" y="361950"/>
                  </a:lnTo>
                  <a:lnTo>
                    <a:pt x="64133" y="350520"/>
                  </a:lnTo>
                  <a:lnTo>
                    <a:pt x="65322" y="339090"/>
                  </a:lnTo>
                  <a:lnTo>
                    <a:pt x="66951" y="327660"/>
                  </a:lnTo>
                  <a:lnTo>
                    <a:pt x="17391" y="283210"/>
                  </a:lnTo>
                  <a:lnTo>
                    <a:pt x="7380" y="271780"/>
                  </a:lnTo>
                  <a:lnTo>
                    <a:pt x="1430" y="257810"/>
                  </a:lnTo>
                  <a:lnTo>
                    <a:pt x="0" y="242570"/>
                  </a:lnTo>
                  <a:lnTo>
                    <a:pt x="3550" y="228600"/>
                  </a:lnTo>
                  <a:lnTo>
                    <a:pt x="7489" y="218440"/>
                  </a:lnTo>
                  <a:lnTo>
                    <a:pt x="11615" y="210820"/>
                  </a:lnTo>
                  <a:lnTo>
                    <a:pt x="15951" y="201930"/>
                  </a:lnTo>
                  <a:lnTo>
                    <a:pt x="20517" y="193040"/>
                  </a:lnTo>
                  <a:lnTo>
                    <a:pt x="27214" y="181610"/>
                  </a:lnTo>
                  <a:lnTo>
                    <a:pt x="32488" y="172720"/>
                  </a:lnTo>
                  <a:lnTo>
                    <a:pt x="37930" y="165100"/>
                  </a:lnTo>
                  <a:lnTo>
                    <a:pt x="43539" y="156210"/>
                  </a:lnTo>
                  <a:lnTo>
                    <a:pt x="49315" y="148590"/>
                  </a:lnTo>
                  <a:lnTo>
                    <a:pt x="60474" y="138430"/>
                  </a:lnTo>
                  <a:lnTo>
                    <a:pt x="74123" y="132080"/>
                  </a:lnTo>
                  <a:lnTo>
                    <a:pt x="89153" y="129540"/>
                  </a:lnTo>
                  <a:lnTo>
                    <a:pt x="104456" y="133350"/>
                  </a:lnTo>
                  <a:lnTo>
                    <a:pt x="167633" y="153670"/>
                  </a:lnTo>
                  <a:lnTo>
                    <a:pt x="652346" y="153670"/>
                  </a:lnTo>
                  <a:lnTo>
                    <a:pt x="654270" y="156210"/>
                  </a:lnTo>
                  <a:lnTo>
                    <a:pt x="659855" y="165100"/>
                  </a:lnTo>
                  <a:lnTo>
                    <a:pt x="665230" y="172720"/>
                  </a:lnTo>
                  <a:lnTo>
                    <a:pt x="670375" y="181610"/>
                  </a:lnTo>
                  <a:lnTo>
                    <a:pt x="677295" y="193040"/>
                  </a:lnTo>
                  <a:lnTo>
                    <a:pt x="681861" y="201930"/>
                  </a:lnTo>
                  <a:lnTo>
                    <a:pt x="686197" y="210820"/>
                  </a:lnTo>
                  <a:lnTo>
                    <a:pt x="690324" y="218440"/>
                  </a:lnTo>
                  <a:lnTo>
                    <a:pt x="694262" y="227330"/>
                  </a:lnTo>
                  <a:lnTo>
                    <a:pt x="697813" y="242570"/>
                  </a:lnTo>
                  <a:lnTo>
                    <a:pt x="696383" y="257810"/>
                  </a:lnTo>
                  <a:lnTo>
                    <a:pt x="692596" y="266700"/>
                  </a:lnTo>
                  <a:lnTo>
                    <a:pt x="341870" y="266700"/>
                  </a:lnTo>
                  <a:lnTo>
                    <a:pt x="321100" y="270510"/>
                  </a:lnTo>
                  <a:lnTo>
                    <a:pt x="283523" y="289560"/>
                  </a:lnTo>
                  <a:lnTo>
                    <a:pt x="255900" y="321310"/>
                  </a:lnTo>
                  <a:lnTo>
                    <a:pt x="252599" y="326390"/>
                  </a:lnTo>
                  <a:lnTo>
                    <a:pt x="247214" y="340360"/>
                  </a:lnTo>
                  <a:lnTo>
                    <a:pt x="245181" y="346710"/>
                  </a:lnTo>
                  <a:lnTo>
                    <a:pt x="242436" y="360680"/>
                  </a:lnTo>
                  <a:lnTo>
                    <a:pt x="241750" y="367030"/>
                  </a:lnTo>
                  <a:lnTo>
                    <a:pt x="241750" y="381000"/>
                  </a:lnTo>
                  <a:lnTo>
                    <a:pt x="252599" y="421640"/>
                  </a:lnTo>
                  <a:lnTo>
                    <a:pt x="278110" y="454660"/>
                  </a:lnTo>
                  <a:lnTo>
                    <a:pt x="283523" y="459740"/>
                  </a:lnTo>
                  <a:lnTo>
                    <a:pt x="295223" y="467360"/>
                  </a:lnTo>
                  <a:lnTo>
                    <a:pt x="301399" y="471170"/>
                  </a:lnTo>
                  <a:lnTo>
                    <a:pt x="314400" y="476250"/>
                  </a:lnTo>
                  <a:lnTo>
                    <a:pt x="321100" y="477520"/>
                  </a:lnTo>
                  <a:lnTo>
                    <a:pt x="334902" y="481330"/>
                  </a:lnTo>
                  <a:lnTo>
                    <a:pt x="691608" y="481330"/>
                  </a:lnTo>
                  <a:lnTo>
                    <a:pt x="695936" y="491490"/>
                  </a:lnTo>
                  <a:lnTo>
                    <a:pt x="697366" y="505460"/>
                  </a:lnTo>
                  <a:lnTo>
                    <a:pt x="693815" y="520700"/>
                  </a:lnTo>
                  <a:lnTo>
                    <a:pt x="689877" y="529590"/>
                  </a:lnTo>
                  <a:lnTo>
                    <a:pt x="685751" y="538480"/>
                  </a:lnTo>
                  <a:lnTo>
                    <a:pt x="681415" y="547370"/>
                  </a:lnTo>
                  <a:lnTo>
                    <a:pt x="676849" y="554990"/>
                  </a:lnTo>
                  <a:lnTo>
                    <a:pt x="669928" y="567690"/>
                  </a:lnTo>
                  <a:lnTo>
                    <a:pt x="664783" y="575310"/>
                  </a:lnTo>
                  <a:lnTo>
                    <a:pt x="659408" y="584200"/>
                  </a:lnTo>
                  <a:lnTo>
                    <a:pt x="653824" y="591820"/>
                  </a:lnTo>
                  <a:lnTo>
                    <a:pt x="651349" y="595630"/>
                  </a:lnTo>
                  <a:lnTo>
                    <a:pt x="167410" y="595630"/>
                  </a:lnTo>
                  <a:lnTo>
                    <a:pt x="104456" y="615950"/>
                  </a:lnTo>
                  <a:lnTo>
                    <a:pt x="89153" y="618490"/>
                  </a:lnTo>
                  <a:close/>
                </a:path>
                <a:path extrusionOk="0" h="1116329" w="1402715">
                  <a:moveTo>
                    <a:pt x="652346" y="153670"/>
                  </a:moveTo>
                  <a:lnTo>
                    <a:pt x="530402" y="153670"/>
                  </a:lnTo>
                  <a:lnTo>
                    <a:pt x="593356" y="132080"/>
                  </a:lnTo>
                  <a:lnTo>
                    <a:pt x="608659" y="129540"/>
                  </a:lnTo>
                  <a:lnTo>
                    <a:pt x="623689" y="132080"/>
                  </a:lnTo>
                  <a:lnTo>
                    <a:pt x="637339" y="138430"/>
                  </a:lnTo>
                  <a:lnTo>
                    <a:pt x="648497" y="148590"/>
                  </a:lnTo>
                  <a:lnTo>
                    <a:pt x="652346" y="153670"/>
                  </a:lnTo>
                  <a:close/>
                </a:path>
                <a:path extrusionOk="0" h="1116329" w="1402715">
                  <a:moveTo>
                    <a:pt x="691608" y="481330"/>
                  </a:moveTo>
                  <a:lnTo>
                    <a:pt x="362910" y="481330"/>
                  </a:lnTo>
                  <a:lnTo>
                    <a:pt x="376712" y="477520"/>
                  </a:lnTo>
                  <a:lnTo>
                    <a:pt x="383413" y="476250"/>
                  </a:lnTo>
                  <a:lnTo>
                    <a:pt x="396413" y="471170"/>
                  </a:lnTo>
                  <a:lnTo>
                    <a:pt x="402589" y="467360"/>
                  </a:lnTo>
                  <a:lnTo>
                    <a:pt x="414289" y="459740"/>
                  </a:lnTo>
                  <a:lnTo>
                    <a:pt x="419702" y="454660"/>
                  </a:lnTo>
                  <a:lnTo>
                    <a:pt x="429652" y="445770"/>
                  </a:lnTo>
                  <a:lnTo>
                    <a:pt x="450598" y="408940"/>
                  </a:lnTo>
                  <a:lnTo>
                    <a:pt x="456062" y="381000"/>
                  </a:lnTo>
                  <a:lnTo>
                    <a:pt x="456062" y="367030"/>
                  </a:lnTo>
                  <a:lnTo>
                    <a:pt x="445213" y="326390"/>
                  </a:lnTo>
                  <a:lnTo>
                    <a:pt x="441912" y="321310"/>
                  </a:lnTo>
                  <a:lnTo>
                    <a:pt x="434094" y="308610"/>
                  </a:lnTo>
                  <a:lnTo>
                    <a:pt x="402589" y="281940"/>
                  </a:lnTo>
                  <a:lnTo>
                    <a:pt x="355942" y="266700"/>
                  </a:lnTo>
                  <a:lnTo>
                    <a:pt x="692596" y="266700"/>
                  </a:lnTo>
                  <a:lnTo>
                    <a:pt x="690432" y="271780"/>
                  </a:lnTo>
                  <a:lnTo>
                    <a:pt x="680421" y="283210"/>
                  </a:lnTo>
                  <a:lnTo>
                    <a:pt x="679974" y="283210"/>
                  </a:lnTo>
                  <a:lnTo>
                    <a:pt x="630414" y="327660"/>
                  </a:lnTo>
                  <a:lnTo>
                    <a:pt x="634210" y="374650"/>
                  </a:lnTo>
                  <a:lnTo>
                    <a:pt x="634072" y="381000"/>
                  </a:lnTo>
                  <a:lnTo>
                    <a:pt x="633962" y="386080"/>
                  </a:lnTo>
                  <a:lnTo>
                    <a:pt x="633233" y="397510"/>
                  </a:lnTo>
                  <a:lnTo>
                    <a:pt x="632043" y="408940"/>
                  </a:lnTo>
                  <a:lnTo>
                    <a:pt x="630414" y="420370"/>
                  </a:lnTo>
                  <a:lnTo>
                    <a:pt x="679974" y="464820"/>
                  </a:lnTo>
                  <a:lnTo>
                    <a:pt x="689985" y="477520"/>
                  </a:lnTo>
                  <a:lnTo>
                    <a:pt x="691608" y="481330"/>
                  </a:lnTo>
                  <a:close/>
                </a:path>
                <a:path extrusionOk="0" h="1116329" w="1402715">
                  <a:moveTo>
                    <a:pt x="896020" y="1116330"/>
                  </a:moveTo>
                  <a:lnTo>
                    <a:pt x="881116" y="1112520"/>
                  </a:lnTo>
                  <a:lnTo>
                    <a:pt x="872287" y="1108710"/>
                  </a:lnTo>
                  <a:lnTo>
                    <a:pt x="863563" y="1103630"/>
                  </a:lnTo>
                  <a:lnTo>
                    <a:pt x="854965" y="1099820"/>
                  </a:lnTo>
                  <a:lnTo>
                    <a:pt x="846513" y="1094740"/>
                  </a:lnTo>
                  <a:lnTo>
                    <a:pt x="834458" y="1088390"/>
                  </a:lnTo>
                  <a:lnTo>
                    <a:pt x="826038" y="1083310"/>
                  </a:lnTo>
                  <a:lnTo>
                    <a:pt x="817826" y="1078230"/>
                  </a:lnTo>
                  <a:lnTo>
                    <a:pt x="809783" y="1071880"/>
                  </a:lnTo>
                  <a:lnTo>
                    <a:pt x="801865" y="1066800"/>
                  </a:lnTo>
                  <a:lnTo>
                    <a:pt x="791288" y="1055370"/>
                  </a:lnTo>
                  <a:lnTo>
                    <a:pt x="785066" y="1041400"/>
                  </a:lnTo>
                  <a:lnTo>
                    <a:pt x="783280" y="1026160"/>
                  </a:lnTo>
                  <a:lnTo>
                    <a:pt x="786014" y="1010920"/>
                  </a:lnTo>
                  <a:lnTo>
                    <a:pt x="806776" y="948690"/>
                  </a:lnTo>
                  <a:lnTo>
                    <a:pt x="792767" y="929640"/>
                  </a:lnTo>
                  <a:lnTo>
                    <a:pt x="780266" y="910590"/>
                  </a:lnTo>
                  <a:lnTo>
                    <a:pt x="769355" y="889000"/>
                  </a:lnTo>
                  <a:lnTo>
                    <a:pt x="760118" y="867410"/>
                  </a:lnTo>
                  <a:lnTo>
                    <a:pt x="695155" y="853440"/>
                  </a:lnTo>
                  <a:lnTo>
                    <a:pt x="659774" y="826770"/>
                  </a:lnTo>
                  <a:lnTo>
                    <a:pt x="653018" y="781050"/>
                  </a:lnTo>
                  <a:lnTo>
                    <a:pt x="653018" y="753110"/>
                  </a:lnTo>
                  <a:lnTo>
                    <a:pt x="653185" y="749300"/>
                  </a:lnTo>
                  <a:lnTo>
                    <a:pt x="653297" y="746760"/>
                  </a:lnTo>
                  <a:lnTo>
                    <a:pt x="659743" y="707390"/>
                  </a:lnTo>
                  <a:lnTo>
                    <a:pt x="695155" y="680720"/>
                  </a:lnTo>
                  <a:lnTo>
                    <a:pt x="760118" y="666750"/>
                  </a:lnTo>
                  <a:lnTo>
                    <a:pt x="769261" y="645160"/>
                  </a:lnTo>
                  <a:lnTo>
                    <a:pt x="780182" y="624840"/>
                  </a:lnTo>
                  <a:lnTo>
                    <a:pt x="792736" y="604520"/>
                  </a:lnTo>
                  <a:lnTo>
                    <a:pt x="806776" y="585470"/>
                  </a:lnTo>
                  <a:lnTo>
                    <a:pt x="786015" y="523240"/>
                  </a:lnTo>
                  <a:lnTo>
                    <a:pt x="783280" y="508000"/>
                  </a:lnTo>
                  <a:lnTo>
                    <a:pt x="785066" y="492760"/>
                  </a:lnTo>
                  <a:lnTo>
                    <a:pt x="791289" y="478790"/>
                  </a:lnTo>
                  <a:lnTo>
                    <a:pt x="801865" y="467360"/>
                  </a:lnTo>
                  <a:lnTo>
                    <a:pt x="809783" y="462280"/>
                  </a:lnTo>
                  <a:lnTo>
                    <a:pt x="817827" y="455930"/>
                  </a:lnTo>
                  <a:lnTo>
                    <a:pt x="826038" y="450850"/>
                  </a:lnTo>
                  <a:lnTo>
                    <a:pt x="834458" y="445770"/>
                  </a:lnTo>
                  <a:lnTo>
                    <a:pt x="846067" y="439420"/>
                  </a:lnTo>
                  <a:lnTo>
                    <a:pt x="854648" y="434340"/>
                  </a:lnTo>
                  <a:lnTo>
                    <a:pt x="872061" y="426720"/>
                  </a:lnTo>
                  <a:lnTo>
                    <a:pt x="880893" y="421640"/>
                  </a:lnTo>
                  <a:lnTo>
                    <a:pt x="895923" y="419100"/>
                  </a:lnTo>
                  <a:lnTo>
                    <a:pt x="910891" y="420370"/>
                  </a:lnTo>
                  <a:lnTo>
                    <a:pt x="924812" y="425450"/>
                  </a:lnTo>
                  <a:lnTo>
                    <a:pt x="936703" y="435610"/>
                  </a:lnTo>
                  <a:lnTo>
                    <a:pt x="980905" y="485140"/>
                  </a:lnTo>
                  <a:lnTo>
                    <a:pt x="1266888" y="485140"/>
                  </a:lnTo>
                  <a:lnTo>
                    <a:pt x="1270282" y="492760"/>
                  </a:lnTo>
                  <a:lnTo>
                    <a:pt x="1272068" y="508000"/>
                  </a:lnTo>
                  <a:lnTo>
                    <a:pt x="1269334" y="523240"/>
                  </a:lnTo>
                  <a:lnTo>
                    <a:pt x="1248572" y="585470"/>
                  </a:lnTo>
                  <a:lnTo>
                    <a:pt x="1262581" y="604520"/>
                  </a:lnTo>
                  <a:lnTo>
                    <a:pt x="1275082" y="624840"/>
                  </a:lnTo>
                  <a:lnTo>
                    <a:pt x="1285993" y="645160"/>
                  </a:lnTo>
                  <a:lnTo>
                    <a:pt x="1292513" y="660400"/>
                  </a:lnTo>
                  <a:lnTo>
                    <a:pt x="1013558" y="660400"/>
                  </a:lnTo>
                  <a:lnTo>
                    <a:pt x="999756" y="664210"/>
                  </a:lnTo>
                  <a:lnTo>
                    <a:pt x="962179" y="681990"/>
                  </a:lnTo>
                  <a:lnTo>
                    <a:pt x="956767" y="687070"/>
                  </a:lnTo>
                  <a:lnTo>
                    <a:pt x="946816" y="695960"/>
                  </a:lnTo>
                  <a:lnTo>
                    <a:pt x="925870" y="732790"/>
                  </a:lnTo>
                  <a:lnTo>
                    <a:pt x="920406" y="760730"/>
                  </a:lnTo>
                  <a:lnTo>
                    <a:pt x="920406" y="774700"/>
                  </a:lnTo>
                  <a:lnTo>
                    <a:pt x="931255" y="815340"/>
                  </a:lnTo>
                  <a:lnTo>
                    <a:pt x="934556" y="820420"/>
                  </a:lnTo>
                  <a:lnTo>
                    <a:pt x="942374" y="833120"/>
                  </a:lnTo>
                  <a:lnTo>
                    <a:pt x="973880" y="859790"/>
                  </a:lnTo>
                  <a:lnTo>
                    <a:pt x="1020526" y="875030"/>
                  </a:lnTo>
                  <a:lnTo>
                    <a:pt x="1292182" y="875030"/>
                  </a:lnTo>
                  <a:lnTo>
                    <a:pt x="1286087" y="890270"/>
                  </a:lnTo>
                  <a:lnTo>
                    <a:pt x="1275166" y="910590"/>
                  </a:lnTo>
                  <a:lnTo>
                    <a:pt x="1262612" y="929640"/>
                  </a:lnTo>
                  <a:lnTo>
                    <a:pt x="1248572" y="948690"/>
                  </a:lnTo>
                  <a:lnTo>
                    <a:pt x="1269334" y="1012190"/>
                  </a:lnTo>
                  <a:lnTo>
                    <a:pt x="1272068" y="1027430"/>
                  </a:lnTo>
                  <a:lnTo>
                    <a:pt x="1270282" y="1042670"/>
                  </a:lnTo>
                  <a:lnTo>
                    <a:pt x="1267171" y="1049020"/>
                  </a:lnTo>
                  <a:lnTo>
                    <a:pt x="981128" y="1049020"/>
                  </a:lnTo>
                  <a:lnTo>
                    <a:pt x="937025" y="1098439"/>
                  </a:lnTo>
                  <a:lnTo>
                    <a:pt x="935976" y="1099353"/>
                  </a:lnTo>
                  <a:lnTo>
                    <a:pt x="924909" y="1108710"/>
                  </a:lnTo>
                  <a:lnTo>
                    <a:pt x="910946" y="1113790"/>
                  </a:lnTo>
                  <a:lnTo>
                    <a:pt x="896020" y="1116330"/>
                  </a:lnTo>
                  <a:close/>
                </a:path>
                <a:path extrusionOk="0" h="1116329" w="1402715">
                  <a:moveTo>
                    <a:pt x="1266888" y="485140"/>
                  </a:moveTo>
                  <a:lnTo>
                    <a:pt x="1074220" y="485140"/>
                  </a:lnTo>
                  <a:lnTo>
                    <a:pt x="1118422" y="435610"/>
                  </a:lnTo>
                  <a:lnTo>
                    <a:pt x="1130439" y="425450"/>
                  </a:lnTo>
                  <a:lnTo>
                    <a:pt x="1144402" y="420370"/>
                  </a:lnTo>
                  <a:lnTo>
                    <a:pt x="1159328" y="419100"/>
                  </a:lnTo>
                  <a:lnTo>
                    <a:pt x="1174233" y="421640"/>
                  </a:lnTo>
                  <a:lnTo>
                    <a:pt x="1183190" y="426720"/>
                  </a:lnTo>
                  <a:lnTo>
                    <a:pt x="1200603" y="434340"/>
                  </a:lnTo>
                  <a:lnTo>
                    <a:pt x="1209058" y="439420"/>
                  </a:lnTo>
                  <a:lnTo>
                    <a:pt x="1220890" y="445770"/>
                  </a:lnTo>
                  <a:lnTo>
                    <a:pt x="1237438" y="455930"/>
                  </a:lnTo>
                  <a:lnTo>
                    <a:pt x="1245534" y="462280"/>
                  </a:lnTo>
                  <a:lnTo>
                    <a:pt x="1253484" y="467360"/>
                  </a:lnTo>
                  <a:lnTo>
                    <a:pt x="1264060" y="478790"/>
                  </a:lnTo>
                  <a:lnTo>
                    <a:pt x="1266888" y="485140"/>
                  </a:lnTo>
                  <a:close/>
                </a:path>
                <a:path extrusionOk="0" h="1116329" w="1402715">
                  <a:moveTo>
                    <a:pt x="1039405" y="482600"/>
                  </a:moveTo>
                  <a:lnTo>
                    <a:pt x="1015720" y="482600"/>
                  </a:lnTo>
                  <a:lnTo>
                    <a:pt x="1027563" y="481330"/>
                  </a:lnTo>
                  <a:lnTo>
                    <a:pt x="1039405" y="482600"/>
                  </a:lnTo>
                  <a:close/>
                </a:path>
                <a:path extrusionOk="0" h="1116329" w="1402715">
                  <a:moveTo>
                    <a:pt x="1074220" y="485140"/>
                  </a:moveTo>
                  <a:lnTo>
                    <a:pt x="980905" y="485140"/>
                  </a:lnTo>
                  <a:lnTo>
                    <a:pt x="1003983" y="482600"/>
                  </a:lnTo>
                  <a:lnTo>
                    <a:pt x="1051143" y="482600"/>
                  </a:lnTo>
                  <a:lnTo>
                    <a:pt x="1074220" y="485140"/>
                  </a:lnTo>
                  <a:close/>
                </a:path>
                <a:path extrusionOk="0" h="1116329" w="1402715">
                  <a:moveTo>
                    <a:pt x="382964" y="748030"/>
                  </a:moveTo>
                  <a:lnTo>
                    <a:pt x="314401" y="748030"/>
                  </a:lnTo>
                  <a:lnTo>
                    <a:pt x="303141" y="746760"/>
                  </a:lnTo>
                  <a:lnTo>
                    <a:pt x="267133" y="721360"/>
                  </a:lnTo>
                  <a:lnTo>
                    <a:pt x="248224" y="641350"/>
                  </a:lnTo>
                  <a:lnTo>
                    <a:pt x="226524" y="632460"/>
                  </a:lnTo>
                  <a:lnTo>
                    <a:pt x="205724" y="622300"/>
                  </a:lnTo>
                  <a:lnTo>
                    <a:pt x="185971" y="609600"/>
                  </a:lnTo>
                  <a:lnTo>
                    <a:pt x="167410" y="595630"/>
                  </a:lnTo>
                  <a:lnTo>
                    <a:pt x="529956" y="595630"/>
                  </a:lnTo>
                  <a:lnTo>
                    <a:pt x="511426" y="609600"/>
                  </a:lnTo>
                  <a:lnTo>
                    <a:pt x="491725" y="622300"/>
                  </a:lnTo>
                  <a:lnTo>
                    <a:pt x="470936" y="632460"/>
                  </a:lnTo>
                  <a:lnTo>
                    <a:pt x="449142" y="641350"/>
                  </a:lnTo>
                  <a:lnTo>
                    <a:pt x="435524" y="707390"/>
                  </a:lnTo>
                  <a:lnTo>
                    <a:pt x="430233" y="721360"/>
                  </a:lnTo>
                  <a:lnTo>
                    <a:pt x="421153" y="734060"/>
                  </a:lnTo>
                  <a:lnTo>
                    <a:pt x="408934" y="741680"/>
                  </a:lnTo>
                  <a:lnTo>
                    <a:pt x="394224" y="746760"/>
                  </a:lnTo>
                  <a:lnTo>
                    <a:pt x="382964" y="748030"/>
                  </a:lnTo>
                  <a:close/>
                </a:path>
                <a:path extrusionOk="0" h="1116329" w="1402715">
                  <a:moveTo>
                    <a:pt x="608212" y="618490"/>
                  </a:moveTo>
                  <a:lnTo>
                    <a:pt x="592910" y="615950"/>
                  </a:lnTo>
                  <a:lnTo>
                    <a:pt x="529956" y="595630"/>
                  </a:lnTo>
                  <a:lnTo>
                    <a:pt x="651349" y="595630"/>
                  </a:lnTo>
                  <a:lnTo>
                    <a:pt x="648051" y="600710"/>
                  </a:lnTo>
                  <a:lnTo>
                    <a:pt x="636892" y="610870"/>
                  </a:lnTo>
                  <a:lnTo>
                    <a:pt x="623243" y="617220"/>
                  </a:lnTo>
                  <a:lnTo>
                    <a:pt x="608212" y="618490"/>
                  </a:lnTo>
                  <a:close/>
                </a:path>
                <a:path extrusionOk="0" h="1116329" w="1402715">
                  <a:moveTo>
                    <a:pt x="1292182" y="875030"/>
                  </a:moveTo>
                  <a:lnTo>
                    <a:pt x="1034598" y="875030"/>
                  </a:lnTo>
                  <a:lnTo>
                    <a:pt x="1055368" y="871220"/>
                  </a:lnTo>
                  <a:lnTo>
                    <a:pt x="1062069" y="868680"/>
                  </a:lnTo>
                  <a:lnTo>
                    <a:pt x="1098358" y="848360"/>
                  </a:lnTo>
                  <a:lnTo>
                    <a:pt x="1120568" y="820420"/>
                  </a:lnTo>
                  <a:lnTo>
                    <a:pt x="1123869" y="815340"/>
                  </a:lnTo>
                  <a:lnTo>
                    <a:pt x="1129254" y="801370"/>
                  </a:lnTo>
                  <a:lnTo>
                    <a:pt x="1131287" y="795020"/>
                  </a:lnTo>
                  <a:lnTo>
                    <a:pt x="1134032" y="781050"/>
                  </a:lnTo>
                  <a:lnTo>
                    <a:pt x="1134719" y="774700"/>
                  </a:lnTo>
                  <a:lnTo>
                    <a:pt x="1134719" y="760730"/>
                  </a:lnTo>
                  <a:lnTo>
                    <a:pt x="1123869" y="720090"/>
                  </a:lnTo>
                  <a:lnTo>
                    <a:pt x="1098358" y="687070"/>
                  </a:lnTo>
                  <a:lnTo>
                    <a:pt x="1092945" y="681990"/>
                  </a:lnTo>
                  <a:lnTo>
                    <a:pt x="1081245" y="674370"/>
                  </a:lnTo>
                  <a:lnTo>
                    <a:pt x="1075070" y="670560"/>
                  </a:lnTo>
                  <a:lnTo>
                    <a:pt x="1062069" y="665480"/>
                  </a:lnTo>
                  <a:lnTo>
                    <a:pt x="1055368" y="664210"/>
                  </a:lnTo>
                  <a:lnTo>
                    <a:pt x="1041567" y="660400"/>
                  </a:lnTo>
                  <a:lnTo>
                    <a:pt x="1292513" y="660400"/>
                  </a:lnTo>
                  <a:lnTo>
                    <a:pt x="1295230" y="666750"/>
                  </a:lnTo>
                  <a:lnTo>
                    <a:pt x="1360193" y="680720"/>
                  </a:lnTo>
                  <a:lnTo>
                    <a:pt x="1395574" y="707390"/>
                  </a:lnTo>
                  <a:lnTo>
                    <a:pt x="1402330" y="753110"/>
                  </a:lnTo>
                  <a:lnTo>
                    <a:pt x="1402330" y="781050"/>
                  </a:lnTo>
                  <a:lnTo>
                    <a:pt x="1395605" y="828040"/>
                  </a:lnTo>
                  <a:lnTo>
                    <a:pt x="1360193" y="854710"/>
                  </a:lnTo>
                  <a:lnTo>
                    <a:pt x="1295230" y="867410"/>
                  </a:lnTo>
                  <a:lnTo>
                    <a:pt x="1292182" y="875030"/>
                  </a:lnTo>
                  <a:close/>
                </a:path>
                <a:path extrusionOk="0" h="1116329" w="1402715">
                  <a:moveTo>
                    <a:pt x="360194" y="749300"/>
                  </a:moveTo>
                  <a:lnTo>
                    <a:pt x="337172" y="749300"/>
                  </a:lnTo>
                  <a:lnTo>
                    <a:pt x="325745" y="748030"/>
                  </a:lnTo>
                  <a:lnTo>
                    <a:pt x="371621" y="748030"/>
                  </a:lnTo>
                  <a:lnTo>
                    <a:pt x="360194" y="749300"/>
                  </a:lnTo>
                  <a:close/>
                </a:path>
                <a:path extrusionOk="0" h="1116329" w="1402715">
                  <a:moveTo>
                    <a:pt x="1039628" y="1052830"/>
                  </a:moveTo>
                  <a:lnTo>
                    <a:pt x="1015943" y="1052830"/>
                  </a:lnTo>
                  <a:lnTo>
                    <a:pt x="981128" y="1049020"/>
                  </a:lnTo>
                  <a:lnTo>
                    <a:pt x="1074443" y="1049020"/>
                  </a:lnTo>
                  <a:lnTo>
                    <a:pt x="1039628" y="1052830"/>
                  </a:lnTo>
                  <a:close/>
                </a:path>
                <a:path extrusionOk="0" h="1116329" w="1402715">
                  <a:moveTo>
                    <a:pt x="1159202" y="1116330"/>
                  </a:moveTo>
                  <a:lnTo>
                    <a:pt x="1144234" y="1115060"/>
                  </a:lnTo>
                  <a:lnTo>
                    <a:pt x="1130313" y="1108710"/>
                  </a:lnTo>
                  <a:lnTo>
                    <a:pt x="1119362" y="1099353"/>
                  </a:lnTo>
                  <a:lnTo>
                    <a:pt x="1074443" y="1049020"/>
                  </a:lnTo>
                  <a:lnTo>
                    <a:pt x="1267171" y="1049020"/>
                  </a:lnTo>
                  <a:lnTo>
                    <a:pt x="1229216" y="1083310"/>
                  </a:lnTo>
                  <a:lnTo>
                    <a:pt x="1220890" y="1088390"/>
                  </a:lnTo>
                  <a:lnTo>
                    <a:pt x="1208835" y="1096010"/>
                  </a:lnTo>
                  <a:lnTo>
                    <a:pt x="1200383" y="1099820"/>
                  </a:lnTo>
                  <a:lnTo>
                    <a:pt x="1191785" y="1104900"/>
                  </a:lnTo>
                  <a:lnTo>
                    <a:pt x="1174233" y="1112520"/>
                  </a:lnTo>
                  <a:lnTo>
                    <a:pt x="1159202" y="1116330"/>
                  </a:lnTo>
                  <a:close/>
                </a:path>
                <a:path extrusionOk="0" h="1116329" w="1402715">
                  <a:moveTo>
                    <a:pt x="1119362" y="1099353"/>
                  </a:moveTo>
                  <a:lnTo>
                    <a:pt x="1118292" y="1098439"/>
                  </a:lnTo>
                  <a:lnTo>
                    <a:pt x="1118546" y="1098439"/>
                  </a:lnTo>
                  <a:lnTo>
                    <a:pt x="1119362" y="1099353"/>
                  </a:lnTo>
                  <a:close/>
                </a:path>
              </a:pathLst>
            </a:custGeom>
            <a:solidFill>
              <a:srgbClr val="D4AF37">
                <a:alpha val="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0" y="7039080"/>
              <a:ext cx="12192000" cy="190024"/>
            </a:xfrm>
            <a:custGeom>
              <a:rect b="b" l="l" r="r" t="t"/>
              <a:pathLst>
                <a:path extrusionOk="0" h="190500" w="12192000">
                  <a:moveTo>
                    <a:pt x="1219199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90499"/>
                  </a:lnTo>
                  <a:close/>
                </a:path>
              </a:pathLst>
            </a:custGeom>
            <a:solidFill>
              <a:srgbClr val="091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5"/>
          <p:cNvGrpSpPr/>
          <p:nvPr/>
        </p:nvGrpSpPr>
        <p:grpSpPr>
          <a:xfrm>
            <a:off x="0" y="857160"/>
            <a:ext cx="12191760" cy="7400520"/>
            <a:chOff x="0" y="857160"/>
            <a:chExt cx="12191760" cy="7400520"/>
          </a:xfrm>
        </p:grpSpPr>
        <p:sp>
          <p:nvSpPr>
            <p:cNvPr id="203" name="Google Shape;203;p5"/>
            <p:cNvSpPr/>
            <p:nvPr/>
          </p:nvSpPr>
          <p:spPr>
            <a:xfrm>
              <a:off x="0" y="857160"/>
              <a:ext cx="12191760" cy="7400520"/>
            </a:xfrm>
            <a:custGeom>
              <a:rect b="b" l="l" r="r" t="t"/>
              <a:pathLst>
                <a:path extrusionOk="0" h="7400925" w="12192000">
                  <a:moveTo>
                    <a:pt x="0" y="7400924"/>
                  </a:moveTo>
                  <a:lnTo>
                    <a:pt x="12191999" y="7400924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7400924"/>
                  </a:lnTo>
                  <a:close/>
                </a:path>
              </a:pathLst>
            </a:custGeom>
            <a:solidFill>
              <a:srgbClr val="0C23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380880" y="1295280"/>
              <a:ext cx="571320" cy="5657400"/>
            </a:xfrm>
            <a:custGeom>
              <a:rect b="b" l="l" r="r" t="t"/>
              <a:pathLst>
                <a:path extrusionOk="0" h="5657850" w="571500">
                  <a:moveTo>
                    <a:pt x="100012" y="30988"/>
                  </a:moveTo>
                  <a:lnTo>
                    <a:pt x="73596" y="914"/>
                  </a:lnTo>
                  <a:lnTo>
                    <a:pt x="69037" y="0"/>
                  </a:lnTo>
                  <a:lnTo>
                    <a:pt x="59563" y="0"/>
                  </a:lnTo>
                  <a:lnTo>
                    <a:pt x="29489" y="26428"/>
                  </a:lnTo>
                  <a:lnTo>
                    <a:pt x="28575" y="30988"/>
                  </a:lnTo>
                  <a:lnTo>
                    <a:pt x="28575" y="40462"/>
                  </a:lnTo>
                  <a:lnTo>
                    <a:pt x="55003" y="70535"/>
                  </a:lnTo>
                  <a:lnTo>
                    <a:pt x="59563" y="71437"/>
                  </a:lnTo>
                  <a:lnTo>
                    <a:pt x="69037" y="71437"/>
                  </a:lnTo>
                  <a:lnTo>
                    <a:pt x="99110" y="45021"/>
                  </a:lnTo>
                  <a:lnTo>
                    <a:pt x="100012" y="40462"/>
                  </a:lnTo>
                  <a:lnTo>
                    <a:pt x="100012" y="30988"/>
                  </a:lnTo>
                  <a:close/>
                </a:path>
                <a:path extrusionOk="0" h="5657850" w="571500">
                  <a:moveTo>
                    <a:pt x="105105" y="142875"/>
                  </a:moveTo>
                  <a:lnTo>
                    <a:pt x="97091" y="134150"/>
                  </a:lnTo>
                  <a:lnTo>
                    <a:pt x="91008" y="123913"/>
                  </a:lnTo>
                  <a:lnTo>
                    <a:pt x="87134" y="112433"/>
                  </a:lnTo>
                  <a:lnTo>
                    <a:pt x="85775" y="100012"/>
                  </a:lnTo>
                  <a:lnTo>
                    <a:pt x="85775" y="96621"/>
                  </a:lnTo>
                  <a:lnTo>
                    <a:pt x="86042" y="93281"/>
                  </a:lnTo>
                  <a:lnTo>
                    <a:pt x="86626" y="90068"/>
                  </a:lnTo>
                  <a:lnTo>
                    <a:pt x="83997" y="88861"/>
                  </a:lnTo>
                  <a:lnTo>
                    <a:pt x="80365" y="87249"/>
                  </a:lnTo>
                  <a:lnTo>
                    <a:pt x="73812" y="85725"/>
                  </a:lnTo>
                  <a:lnTo>
                    <a:pt x="47650" y="85725"/>
                  </a:lnTo>
                  <a:lnTo>
                    <a:pt x="29108" y="89471"/>
                  </a:lnTo>
                  <a:lnTo>
                    <a:pt x="13970" y="99695"/>
                  </a:lnTo>
                  <a:lnTo>
                    <a:pt x="3746" y="114833"/>
                  </a:lnTo>
                  <a:lnTo>
                    <a:pt x="0" y="133375"/>
                  </a:lnTo>
                  <a:lnTo>
                    <a:pt x="0" y="138595"/>
                  </a:lnTo>
                  <a:lnTo>
                    <a:pt x="4292" y="142875"/>
                  </a:lnTo>
                  <a:lnTo>
                    <a:pt x="105105" y="142875"/>
                  </a:lnTo>
                  <a:close/>
                </a:path>
                <a:path extrusionOk="0" h="5657850" w="571500">
                  <a:moveTo>
                    <a:pt x="185737" y="94335"/>
                  </a:moveTo>
                  <a:lnTo>
                    <a:pt x="164541" y="62598"/>
                  </a:lnTo>
                  <a:lnTo>
                    <a:pt x="148564" y="57150"/>
                  </a:lnTo>
                  <a:lnTo>
                    <a:pt x="137198" y="57150"/>
                  </a:lnTo>
                  <a:lnTo>
                    <a:pt x="105460" y="78359"/>
                  </a:lnTo>
                  <a:lnTo>
                    <a:pt x="100990" y="89471"/>
                  </a:lnTo>
                  <a:lnTo>
                    <a:pt x="100863" y="90068"/>
                  </a:lnTo>
                  <a:lnTo>
                    <a:pt x="100012" y="94335"/>
                  </a:lnTo>
                  <a:lnTo>
                    <a:pt x="100012" y="105702"/>
                  </a:lnTo>
                  <a:lnTo>
                    <a:pt x="121221" y="137439"/>
                  </a:lnTo>
                  <a:lnTo>
                    <a:pt x="137198" y="142875"/>
                  </a:lnTo>
                  <a:lnTo>
                    <a:pt x="148564" y="142875"/>
                  </a:lnTo>
                  <a:lnTo>
                    <a:pt x="180301" y="121678"/>
                  </a:lnTo>
                  <a:lnTo>
                    <a:pt x="185737" y="105702"/>
                  </a:lnTo>
                  <a:lnTo>
                    <a:pt x="185737" y="94335"/>
                  </a:lnTo>
                  <a:close/>
                </a:path>
                <a:path extrusionOk="0" h="5657850" w="571500">
                  <a:moveTo>
                    <a:pt x="228600" y="216687"/>
                  </a:moveTo>
                  <a:lnTo>
                    <a:pt x="223926" y="193522"/>
                  </a:lnTo>
                  <a:lnTo>
                    <a:pt x="211175" y="174599"/>
                  </a:lnTo>
                  <a:lnTo>
                    <a:pt x="192252" y="161848"/>
                  </a:lnTo>
                  <a:lnTo>
                    <a:pt x="169087" y="157162"/>
                  </a:lnTo>
                  <a:lnTo>
                    <a:pt x="116674" y="157162"/>
                  </a:lnTo>
                  <a:lnTo>
                    <a:pt x="93510" y="161848"/>
                  </a:lnTo>
                  <a:lnTo>
                    <a:pt x="74587" y="174599"/>
                  </a:lnTo>
                  <a:lnTo>
                    <a:pt x="61836" y="193522"/>
                  </a:lnTo>
                  <a:lnTo>
                    <a:pt x="57150" y="216687"/>
                  </a:lnTo>
                  <a:lnTo>
                    <a:pt x="57150" y="223253"/>
                  </a:lnTo>
                  <a:lnTo>
                    <a:pt x="62509" y="228600"/>
                  </a:lnTo>
                  <a:lnTo>
                    <a:pt x="223291" y="228600"/>
                  </a:lnTo>
                  <a:lnTo>
                    <a:pt x="228600" y="223253"/>
                  </a:lnTo>
                  <a:lnTo>
                    <a:pt x="228600" y="216687"/>
                  </a:lnTo>
                  <a:close/>
                </a:path>
                <a:path extrusionOk="0" h="5657850" w="571500">
                  <a:moveTo>
                    <a:pt x="264325" y="30988"/>
                  </a:moveTo>
                  <a:lnTo>
                    <a:pt x="237896" y="914"/>
                  </a:lnTo>
                  <a:lnTo>
                    <a:pt x="233337" y="0"/>
                  </a:lnTo>
                  <a:lnTo>
                    <a:pt x="223875" y="0"/>
                  </a:lnTo>
                  <a:lnTo>
                    <a:pt x="193789" y="26428"/>
                  </a:lnTo>
                  <a:lnTo>
                    <a:pt x="192887" y="30988"/>
                  </a:lnTo>
                  <a:lnTo>
                    <a:pt x="192887" y="40462"/>
                  </a:lnTo>
                  <a:lnTo>
                    <a:pt x="219316" y="70535"/>
                  </a:lnTo>
                  <a:lnTo>
                    <a:pt x="223875" y="71437"/>
                  </a:lnTo>
                  <a:lnTo>
                    <a:pt x="233337" y="71437"/>
                  </a:lnTo>
                  <a:lnTo>
                    <a:pt x="263423" y="45021"/>
                  </a:lnTo>
                  <a:lnTo>
                    <a:pt x="264325" y="40462"/>
                  </a:lnTo>
                  <a:lnTo>
                    <a:pt x="264325" y="30988"/>
                  </a:lnTo>
                  <a:close/>
                </a:path>
                <a:path extrusionOk="0" h="5657850" w="571500">
                  <a:moveTo>
                    <a:pt x="285750" y="133375"/>
                  </a:moveTo>
                  <a:lnTo>
                    <a:pt x="282016" y="114833"/>
                  </a:lnTo>
                  <a:lnTo>
                    <a:pt x="271792" y="99695"/>
                  </a:lnTo>
                  <a:lnTo>
                    <a:pt x="256654" y="89471"/>
                  </a:lnTo>
                  <a:lnTo>
                    <a:pt x="238112" y="85725"/>
                  </a:lnTo>
                  <a:lnTo>
                    <a:pt x="211950" y="85725"/>
                  </a:lnTo>
                  <a:lnTo>
                    <a:pt x="205206" y="87249"/>
                  </a:lnTo>
                  <a:lnTo>
                    <a:pt x="199136" y="90068"/>
                  </a:lnTo>
                  <a:lnTo>
                    <a:pt x="199669" y="93281"/>
                  </a:lnTo>
                  <a:lnTo>
                    <a:pt x="199771" y="94335"/>
                  </a:lnTo>
                  <a:lnTo>
                    <a:pt x="199986" y="96621"/>
                  </a:lnTo>
                  <a:lnTo>
                    <a:pt x="199986" y="100012"/>
                  </a:lnTo>
                  <a:lnTo>
                    <a:pt x="198640" y="112433"/>
                  </a:lnTo>
                  <a:lnTo>
                    <a:pt x="194779" y="123913"/>
                  </a:lnTo>
                  <a:lnTo>
                    <a:pt x="188683" y="134150"/>
                  </a:lnTo>
                  <a:lnTo>
                    <a:pt x="180657" y="142875"/>
                  </a:lnTo>
                  <a:lnTo>
                    <a:pt x="281470" y="142875"/>
                  </a:lnTo>
                  <a:lnTo>
                    <a:pt x="285750" y="138595"/>
                  </a:lnTo>
                  <a:lnTo>
                    <a:pt x="285750" y="133375"/>
                  </a:lnTo>
                  <a:close/>
                </a:path>
                <a:path extrusionOk="0" h="5657850" w="571500">
                  <a:moveTo>
                    <a:pt x="571500" y="5629275"/>
                  </a:moveTo>
                  <a:lnTo>
                    <a:pt x="0" y="5629275"/>
                  </a:lnTo>
                  <a:lnTo>
                    <a:pt x="0" y="5657850"/>
                  </a:lnTo>
                  <a:lnTo>
                    <a:pt x="571500" y="5657850"/>
                  </a:lnTo>
                  <a:lnTo>
                    <a:pt x="571500" y="5629275"/>
                  </a:lnTo>
                  <a:close/>
                </a:path>
                <a:path extrusionOk="0" h="5657850" w="571500">
                  <a:moveTo>
                    <a:pt x="571500" y="3028950"/>
                  </a:moveTo>
                  <a:lnTo>
                    <a:pt x="0" y="3028950"/>
                  </a:lnTo>
                  <a:lnTo>
                    <a:pt x="0" y="3057525"/>
                  </a:lnTo>
                  <a:lnTo>
                    <a:pt x="571500" y="3057525"/>
                  </a:lnTo>
                  <a:lnTo>
                    <a:pt x="571500" y="3028950"/>
                  </a:lnTo>
                  <a:close/>
                </a:path>
                <a:path extrusionOk="0" h="5657850" w="571500">
                  <a:moveTo>
                    <a:pt x="571500" y="428625"/>
                  </a:moveTo>
                  <a:lnTo>
                    <a:pt x="0" y="428625"/>
                  </a:lnTo>
                  <a:lnTo>
                    <a:pt x="0" y="457200"/>
                  </a:lnTo>
                  <a:lnTo>
                    <a:pt x="571500" y="457200"/>
                  </a:lnTo>
                  <a:lnTo>
                    <a:pt x="571500" y="428625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5" name="Google Shape;20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680" y="217080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680" y="271368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7" name="Google Shape;207;p5"/>
          <p:cNvSpPr/>
          <p:nvPr/>
        </p:nvSpPr>
        <p:spPr>
          <a:xfrm>
            <a:off x="865250" y="1240750"/>
            <a:ext cx="8324700" cy="16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Profissionais Envolvidos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359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Fotógrafo/Videomaker: Produção de conteúdo visual de alta qualidade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359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Gerente de Mídias Sociais/Estrategista de Marketing Digital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5"/>
          <p:cNvGrpSpPr/>
          <p:nvPr/>
        </p:nvGrpSpPr>
        <p:grpSpPr>
          <a:xfrm>
            <a:off x="380880" y="3256560"/>
            <a:ext cx="276840" cy="853200"/>
            <a:chOff x="380880" y="3256560"/>
            <a:chExt cx="276840" cy="853200"/>
          </a:xfrm>
        </p:grpSpPr>
        <p:pic>
          <p:nvPicPr>
            <p:cNvPr id="209" name="Google Shape;20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680" y="325656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0880" y="3909960"/>
              <a:ext cx="228240" cy="199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5"/>
          <p:cNvSpPr/>
          <p:nvPr/>
        </p:nvSpPr>
        <p:spPr>
          <a:xfrm>
            <a:off x="768250" y="2998450"/>
            <a:ext cx="63240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00">
            <a:spAutoFit/>
          </a:bodyPr>
          <a:lstStyle/>
          <a:p>
            <a:pPr indent="0" lvl="0" marL="12600" marR="0" rtl="0" algn="l">
              <a:lnSpc>
                <a:spcPct val="1286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Vendedor/Atendente: Contato direto com cliente e fechamento de vendas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596873" y="3813475"/>
            <a:ext cx="31002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Estratégias Digitais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5"/>
          <p:cNvGrpSpPr/>
          <p:nvPr/>
        </p:nvGrpSpPr>
        <p:grpSpPr>
          <a:xfrm>
            <a:off x="386280" y="4628160"/>
            <a:ext cx="271440" cy="3116160"/>
            <a:chOff x="386280" y="4628160"/>
            <a:chExt cx="271440" cy="3116160"/>
          </a:xfrm>
        </p:grpSpPr>
        <p:pic>
          <p:nvPicPr>
            <p:cNvPr id="214" name="Google Shape;21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680" y="462816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680" y="517104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680" y="585684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6280" y="6496200"/>
              <a:ext cx="129960" cy="228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680" y="722844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680" y="762840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0" name="Google Shape;220;p5"/>
          <p:cNvSpPr/>
          <p:nvPr/>
        </p:nvSpPr>
        <p:spPr>
          <a:xfrm>
            <a:off x="768250" y="4380788"/>
            <a:ext cx="6721500" cy="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Criação de conteúdo especializado para diferentes plataformas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768250" y="4912925"/>
            <a:ext cx="6625500" cy="5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00">
            <a:spAutoFit/>
          </a:bodyPr>
          <a:lstStyle/>
          <a:p>
            <a:pPr indent="0" lvl="0" marL="12600" marR="0" rtl="0" algn="l">
              <a:lnSpc>
                <a:spcPct val="1286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Campanhas segmentadas em YouTube, Instagram, TikTok e Facebook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768240" y="5598720"/>
            <a:ext cx="5575680" cy="583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00">
            <a:spAutoFit/>
          </a:bodyPr>
          <a:lstStyle/>
          <a:p>
            <a:pPr indent="0" lvl="0" marL="12600" marR="0" rtl="0" algn="l">
              <a:lnSpc>
                <a:spcPct val="1286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Demonstração do produto em ação com vídeos técnicos e tutoriais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511200" y="6413750"/>
            <a:ext cx="66255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Custos Estimados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9280" marR="0" rtl="0" algn="l">
              <a:lnSpc>
                <a:spcPct val="150000"/>
              </a:lnSpc>
              <a:spcBef>
                <a:spcPts val="2038"/>
              </a:spcBef>
              <a:spcAft>
                <a:spcPts val="0"/>
              </a:spcAft>
              <a:buNone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Marketing Digital/Anúncios: R$ 500,00 a R$ 2.000,00/mês Produção de Conteúdo: R$ 500,00 a R$ 2.000,00/projeto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4" name="Google Shape;224;p5"/>
          <p:cNvGrpSpPr/>
          <p:nvPr/>
        </p:nvGrpSpPr>
        <p:grpSpPr>
          <a:xfrm>
            <a:off x="0" y="0"/>
            <a:ext cx="12191760" cy="856800"/>
            <a:chOff x="0" y="0"/>
            <a:chExt cx="12191760" cy="856800"/>
          </a:xfrm>
        </p:grpSpPr>
        <p:sp>
          <p:nvSpPr>
            <p:cNvPr id="225" name="Google Shape;225;p5"/>
            <p:cNvSpPr/>
            <p:nvPr/>
          </p:nvSpPr>
          <p:spPr>
            <a:xfrm>
              <a:off x="0" y="0"/>
              <a:ext cx="12191760" cy="856800"/>
            </a:xfrm>
            <a:custGeom>
              <a:rect b="b" l="l" r="r" t="t"/>
              <a:pathLst>
                <a:path extrusionOk="0" h="857250" w="12192000">
                  <a:moveTo>
                    <a:pt x="1219199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857249"/>
                  </a:lnTo>
                  <a:close/>
                </a:path>
              </a:pathLst>
            </a:custGeom>
            <a:solidFill>
              <a:srgbClr val="091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380880" y="274680"/>
              <a:ext cx="304560" cy="306360"/>
            </a:xfrm>
            <a:custGeom>
              <a:rect b="b" l="l" r="r" t="t"/>
              <a:pathLst>
                <a:path extrusionOk="0" h="306705" w="304800">
                  <a:moveTo>
                    <a:pt x="95249" y="306347"/>
                  </a:moveTo>
                  <a:lnTo>
                    <a:pt x="57149" y="306347"/>
                  </a:lnTo>
                  <a:lnTo>
                    <a:pt x="49728" y="304853"/>
                  </a:lnTo>
                  <a:lnTo>
                    <a:pt x="43673" y="300774"/>
                  </a:lnTo>
                  <a:lnTo>
                    <a:pt x="39594" y="294719"/>
                  </a:lnTo>
                  <a:lnTo>
                    <a:pt x="38399" y="288786"/>
                  </a:lnTo>
                  <a:lnTo>
                    <a:pt x="38099" y="287178"/>
                  </a:lnTo>
                  <a:lnTo>
                    <a:pt x="38099" y="211097"/>
                  </a:lnTo>
                  <a:lnTo>
                    <a:pt x="23281" y="208099"/>
                  </a:lnTo>
                  <a:lnTo>
                    <a:pt x="11169" y="199928"/>
                  </a:lnTo>
                  <a:lnTo>
                    <a:pt x="2997" y="187816"/>
                  </a:lnTo>
                  <a:lnTo>
                    <a:pt x="0" y="172997"/>
                  </a:lnTo>
                  <a:lnTo>
                    <a:pt x="0" y="115847"/>
                  </a:lnTo>
                  <a:lnTo>
                    <a:pt x="2997" y="101029"/>
                  </a:lnTo>
                  <a:lnTo>
                    <a:pt x="11169" y="88917"/>
                  </a:lnTo>
                  <a:lnTo>
                    <a:pt x="23281" y="80745"/>
                  </a:lnTo>
                  <a:lnTo>
                    <a:pt x="38099" y="77747"/>
                  </a:lnTo>
                  <a:lnTo>
                    <a:pt x="119479" y="77747"/>
                  </a:lnTo>
                  <a:lnTo>
                    <a:pt x="149349" y="74789"/>
                  </a:lnTo>
                  <a:lnTo>
                    <a:pt x="177797" y="66139"/>
                  </a:lnTo>
                  <a:lnTo>
                    <a:pt x="204023" y="52130"/>
                  </a:lnTo>
                  <a:lnTo>
                    <a:pt x="227230" y="33099"/>
                  </a:lnTo>
                  <a:lnTo>
                    <a:pt x="253186" y="7084"/>
                  </a:lnTo>
                  <a:lnTo>
                    <a:pt x="258663" y="1666"/>
                  </a:lnTo>
                  <a:lnTo>
                    <a:pt x="266819" y="0"/>
                  </a:lnTo>
                  <a:lnTo>
                    <a:pt x="281106" y="5953"/>
                  </a:lnTo>
                  <a:lnTo>
                    <a:pt x="285749" y="12918"/>
                  </a:lnTo>
                  <a:lnTo>
                    <a:pt x="285749" y="66139"/>
                  </a:lnTo>
                  <a:lnTo>
                    <a:pt x="247807" y="66139"/>
                  </a:lnTo>
                  <a:lnTo>
                    <a:pt x="219536" y="87443"/>
                  </a:lnTo>
                  <a:lnTo>
                    <a:pt x="188252" y="102996"/>
                  </a:lnTo>
                  <a:lnTo>
                    <a:pt x="154624" y="112578"/>
                  </a:lnTo>
                  <a:lnTo>
                    <a:pt x="119479" y="115847"/>
                  </a:lnTo>
                  <a:lnTo>
                    <a:pt x="114299" y="115847"/>
                  </a:lnTo>
                  <a:lnTo>
                    <a:pt x="114299" y="172997"/>
                  </a:lnTo>
                  <a:lnTo>
                    <a:pt x="119479" y="172997"/>
                  </a:lnTo>
                  <a:lnTo>
                    <a:pt x="154624" y="176267"/>
                  </a:lnTo>
                  <a:lnTo>
                    <a:pt x="188252" y="185849"/>
                  </a:lnTo>
                  <a:lnTo>
                    <a:pt x="219536" y="201402"/>
                  </a:lnTo>
                  <a:lnTo>
                    <a:pt x="232402" y="211097"/>
                  </a:lnTo>
                  <a:lnTo>
                    <a:pt x="114299" y="211097"/>
                  </a:lnTo>
                  <a:lnTo>
                    <a:pt x="114299" y="287178"/>
                  </a:lnTo>
                  <a:lnTo>
                    <a:pt x="114000" y="288786"/>
                  </a:lnTo>
                  <a:lnTo>
                    <a:pt x="112805" y="294719"/>
                  </a:lnTo>
                  <a:lnTo>
                    <a:pt x="108726" y="300774"/>
                  </a:lnTo>
                  <a:lnTo>
                    <a:pt x="102671" y="304853"/>
                  </a:lnTo>
                  <a:lnTo>
                    <a:pt x="95249" y="306347"/>
                  </a:lnTo>
                  <a:close/>
                </a:path>
                <a:path extrusionOk="0" h="306705" w="304800">
                  <a:moveTo>
                    <a:pt x="266819" y="288786"/>
                  </a:moveTo>
                  <a:lnTo>
                    <a:pt x="258663" y="287178"/>
                  </a:lnTo>
                  <a:lnTo>
                    <a:pt x="227230" y="255746"/>
                  </a:lnTo>
                  <a:lnTo>
                    <a:pt x="204023" y="236714"/>
                  </a:lnTo>
                  <a:lnTo>
                    <a:pt x="177574" y="222587"/>
                  </a:lnTo>
                  <a:lnTo>
                    <a:pt x="247649" y="222587"/>
                  </a:lnTo>
                  <a:lnTo>
                    <a:pt x="247649" y="66139"/>
                  </a:lnTo>
                  <a:lnTo>
                    <a:pt x="285749" y="66139"/>
                  </a:lnTo>
                  <a:lnTo>
                    <a:pt x="285749" y="108465"/>
                  </a:lnTo>
                  <a:lnTo>
                    <a:pt x="293397" y="113958"/>
                  </a:lnTo>
                  <a:lnTo>
                    <a:pt x="299427" y="122180"/>
                  </a:lnTo>
                  <a:lnTo>
                    <a:pt x="303380" y="132534"/>
                  </a:lnTo>
                  <a:lnTo>
                    <a:pt x="304799" y="144422"/>
                  </a:lnTo>
                  <a:lnTo>
                    <a:pt x="303380" y="156311"/>
                  </a:lnTo>
                  <a:lnTo>
                    <a:pt x="299427" y="166665"/>
                  </a:lnTo>
                  <a:lnTo>
                    <a:pt x="293397" y="174886"/>
                  </a:lnTo>
                  <a:lnTo>
                    <a:pt x="285749" y="180379"/>
                  </a:lnTo>
                  <a:lnTo>
                    <a:pt x="285749" y="275927"/>
                  </a:lnTo>
                  <a:lnTo>
                    <a:pt x="281106" y="282832"/>
                  </a:lnTo>
                  <a:lnTo>
                    <a:pt x="266819" y="288786"/>
                  </a:lnTo>
                  <a:close/>
                </a:path>
                <a:path extrusionOk="0" h="306705" w="304800">
                  <a:moveTo>
                    <a:pt x="247649" y="222587"/>
                  </a:moveTo>
                  <a:lnTo>
                    <a:pt x="177405" y="222587"/>
                  </a:lnTo>
                  <a:lnTo>
                    <a:pt x="149349" y="214055"/>
                  </a:lnTo>
                  <a:lnTo>
                    <a:pt x="119479" y="211097"/>
                  </a:lnTo>
                  <a:lnTo>
                    <a:pt x="232402" y="211097"/>
                  </a:lnTo>
                  <a:lnTo>
                    <a:pt x="247649" y="222587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5"/>
          <p:cNvSpPr txBox="1"/>
          <p:nvPr>
            <p:ph type="title"/>
          </p:nvPr>
        </p:nvSpPr>
        <p:spPr>
          <a:xfrm>
            <a:off x="777960" y="131040"/>
            <a:ext cx="10635840" cy="527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00">
            <a:spAutoFit/>
          </a:bodyPr>
          <a:lstStyle/>
          <a:p>
            <a:pPr indent="0" lvl="0" marL="50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ontserrat"/>
              <a:buNone/>
            </a:pPr>
            <a:r>
              <a:rPr b="1" lang="pt-BR" sz="330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Fase 2: Divulgação e Vendas</a:t>
            </a:r>
            <a:endParaRPr b="0" sz="33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5"/>
          <p:cNvGrpSpPr/>
          <p:nvPr/>
        </p:nvGrpSpPr>
        <p:grpSpPr>
          <a:xfrm>
            <a:off x="7643812" y="2990939"/>
            <a:ext cx="4167335" cy="3116246"/>
            <a:chOff x="7353360" y="2990880"/>
            <a:chExt cx="4457520" cy="3333240"/>
          </a:xfrm>
        </p:grpSpPr>
        <p:sp>
          <p:nvSpPr>
            <p:cNvPr id="229" name="Google Shape;229;p5"/>
            <p:cNvSpPr/>
            <p:nvPr/>
          </p:nvSpPr>
          <p:spPr>
            <a:xfrm>
              <a:off x="7353360" y="2990880"/>
              <a:ext cx="4457520" cy="3333240"/>
            </a:xfrm>
            <a:custGeom>
              <a:rect b="b" l="l" r="r" t="t"/>
              <a:pathLst>
                <a:path extrusionOk="0" h="3333750" w="4457700">
                  <a:moveTo>
                    <a:pt x="4381499" y="3333749"/>
                  </a:moveTo>
                  <a:lnTo>
                    <a:pt x="76199" y="3333749"/>
                  </a:lnTo>
                  <a:lnTo>
                    <a:pt x="68693" y="3333386"/>
                  </a:lnTo>
                  <a:lnTo>
                    <a:pt x="27881" y="3316481"/>
                  </a:lnTo>
                  <a:lnTo>
                    <a:pt x="3261" y="3279636"/>
                  </a:lnTo>
                  <a:lnTo>
                    <a:pt x="0" y="325754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4381499" y="0"/>
                  </a:lnTo>
                  <a:lnTo>
                    <a:pt x="4423841" y="12829"/>
                  </a:lnTo>
                  <a:lnTo>
                    <a:pt x="4451898" y="47039"/>
                  </a:lnTo>
                  <a:lnTo>
                    <a:pt x="4457699" y="76199"/>
                  </a:lnTo>
                  <a:lnTo>
                    <a:pt x="4457699" y="3257549"/>
                  </a:lnTo>
                  <a:lnTo>
                    <a:pt x="4444868" y="3299891"/>
                  </a:lnTo>
                  <a:lnTo>
                    <a:pt x="4410659" y="3327948"/>
                  </a:lnTo>
                  <a:lnTo>
                    <a:pt x="4381499" y="3333749"/>
                  </a:lnTo>
                  <a:close/>
                </a:path>
              </a:pathLst>
            </a:custGeom>
            <a:solidFill>
              <a:srgbClr val="091B2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8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7353360" y="2990880"/>
              <a:ext cx="4457520" cy="3333240"/>
            </a:xfrm>
            <a:custGeom>
              <a:rect b="b" l="l" r="r" t="t"/>
              <a:pathLst>
                <a:path extrusionOk="0" h="3333750" w="4457700">
                  <a:moveTo>
                    <a:pt x="4381499" y="3333749"/>
                  </a:moveTo>
                  <a:lnTo>
                    <a:pt x="76199" y="3333749"/>
                  </a:lnTo>
                  <a:lnTo>
                    <a:pt x="68693" y="3333387"/>
                  </a:lnTo>
                  <a:lnTo>
                    <a:pt x="27881" y="3316482"/>
                  </a:lnTo>
                  <a:lnTo>
                    <a:pt x="3261" y="3279636"/>
                  </a:lnTo>
                  <a:lnTo>
                    <a:pt x="0" y="325754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4381499" y="0"/>
                  </a:lnTo>
                  <a:lnTo>
                    <a:pt x="4423841" y="12829"/>
                  </a:lnTo>
                  <a:lnTo>
                    <a:pt x="4431780" y="19049"/>
                  </a:lnTo>
                  <a:lnTo>
                    <a:pt x="72446" y="19049"/>
                  </a:lnTo>
                  <a:lnTo>
                    <a:pt x="68729" y="19415"/>
                  </a:lnTo>
                  <a:lnTo>
                    <a:pt x="33134" y="38441"/>
                  </a:lnTo>
                  <a:lnTo>
                    <a:pt x="19049" y="72447"/>
                  </a:lnTo>
                  <a:lnTo>
                    <a:pt x="19049" y="3261302"/>
                  </a:lnTo>
                  <a:lnTo>
                    <a:pt x="38440" y="3300613"/>
                  </a:lnTo>
                  <a:lnTo>
                    <a:pt x="72446" y="3314698"/>
                  </a:lnTo>
                  <a:lnTo>
                    <a:pt x="4431780" y="3314698"/>
                  </a:lnTo>
                  <a:lnTo>
                    <a:pt x="4429816" y="3316482"/>
                  </a:lnTo>
                  <a:lnTo>
                    <a:pt x="4389006" y="3333387"/>
                  </a:lnTo>
                  <a:lnTo>
                    <a:pt x="4381499" y="3333749"/>
                  </a:lnTo>
                  <a:close/>
                </a:path>
                <a:path extrusionOk="0" h="3333750" w="4457700">
                  <a:moveTo>
                    <a:pt x="4431780" y="3314698"/>
                  </a:moveTo>
                  <a:lnTo>
                    <a:pt x="4385251" y="3314698"/>
                  </a:lnTo>
                  <a:lnTo>
                    <a:pt x="4388968" y="3314332"/>
                  </a:lnTo>
                  <a:lnTo>
                    <a:pt x="4396328" y="3312868"/>
                  </a:lnTo>
                  <a:lnTo>
                    <a:pt x="4431100" y="3286179"/>
                  </a:lnTo>
                  <a:lnTo>
                    <a:pt x="4438648" y="3261302"/>
                  </a:lnTo>
                  <a:lnTo>
                    <a:pt x="4438648" y="72447"/>
                  </a:lnTo>
                  <a:lnTo>
                    <a:pt x="4419256" y="33134"/>
                  </a:lnTo>
                  <a:lnTo>
                    <a:pt x="4385251" y="19049"/>
                  </a:lnTo>
                  <a:lnTo>
                    <a:pt x="4431780" y="19049"/>
                  </a:lnTo>
                  <a:lnTo>
                    <a:pt x="4454436" y="54113"/>
                  </a:lnTo>
                  <a:lnTo>
                    <a:pt x="4457699" y="3257549"/>
                  </a:lnTo>
                  <a:lnTo>
                    <a:pt x="4457338" y="3265018"/>
                  </a:lnTo>
                  <a:lnTo>
                    <a:pt x="4440432" y="3305866"/>
                  </a:lnTo>
                  <a:lnTo>
                    <a:pt x="4435380" y="3311430"/>
                  </a:lnTo>
                  <a:lnTo>
                    <a:pt x="4431780" y="3314698"/>
                  </a:lnTo>
                  <a:close/>
                </a:path>
              </a:pathLst>
            </a:custGeom>
            <a:solidFill>
              <a:srgbClr val="D4AF37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7515360" y="3152880"/>
              <a:ext cx="4133520" cy="3009600"/>
            </a:xfrm>
            <a:custGeom>
              <a:rect b="b" l="l" r="r" t="t"/>
              <a:pathLst>
                <a:path extrusionOk="0" h="3009900" w="4133850">
                  <a:moveTo>
                    <a:pt x="4100802" y="3009899"/>
                  </a:moveTo>
                  <a:lnTo>
                    <a:pt x="33047" y="3009899"/>
                  </a:lnTo>
                  <a:lnTo>
                    <a:pt x="28187" y="3008932"/>
                  </a:lnTo>
                  <a:lnTo>
                    <a:pt x="966" y="2981711"/>
                  </a:lnTo>
                  <a:lnTo>
                    <a:pt x="0" y="2976851"/>
                  </a:lnTo>
                  <a:lnTo>
                    <a:pt x="0" y="2971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100802" y="0"/>
                  </a:lnTo>
                  <a:lnTo>
                    <a:pt x="4132881" y="28187"/>
                  </a:lnTo>
                  <a:lnTo>
                    <a:pt x="4133848" y="33047"/>
                  </a:lnTo>
                  <a:lnTo>
                    <a:pt x="4133848" y="2976851"/>
                  </a:lnTo>
                  <a:lnTo>
                    <a:pt x="4105661" y="3008932"/>
                  </a:lnTo>
                  <a:lnTo>
                    <a:pt x="4100802" y="3009899"/>
                  </a:ln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7924680" y="3448080"/>
              <a:ext cx="3314520" cy="2409480"/>
            </a:xfrm>
            <a:custGeom>
              <a:rect b="b" l="l" r="r" t="t"/>
              <a:pathLst>
                <a:path extrusionOk="0" h="2409825" w="3314700">
                  <a:moveTo>
                    <a:pt x="3314699" y="2409824"/>
                  </a:moveTo>
                  <a:lnTo>
                    <a:pt x="0" y="2409824"/>
                  </a:lnTo>
                  <a:lnTo>
                    <a:pt x="0" y="0"/>
                  </a:lnTo>
                  <a:lnTo>
                    <a:pt x="3314699" y="0"/>
                  </a:lnTo>
                  <a:lnTo>
                    <a:pt x="3314699" y="2409824"/>
                  </a:lnTo>
                  <a:close/>
                </a:path>
              </a:pathLst>
            </a:custGeom>
            <a:solidFill>
              <a:srgbClr val="0C23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8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9315360" y="4181400"/>
              <a:ext cx="533160" cy="533160"/>
            </a:xfrm>
            <a:custGeom>
              <a:rect b="b" l="l" r="r" t="t"/>
              <a:pathLst>
                <a:path extrusionOk="0" h="533400" w="533400">
                  <a:moveTo>
                    <a:pt x="419099" y="533399"/>
                  </a:moveTo>
                  <a:lnTo>
                    <a:pt x="374618" y="524414"/>
                  </a:lnTo>
                  <a:lnTo>
                    <a:pt x="338286" y="499913"/>
                  </a:lnTo>
                  <a:lnTo>
                    <a:pt x="313785" y="463580"/>
                  </a:lnTo>
                  <a:lnTo>
                    <a:pt x="304799" y="419099"/>
                  </a:lnTo>
                  <a:lnTo>
                    <a:pt x="304799" y="414218"/>
                  </a:lnTo>
                  <a:lnTo>
                    <a:pt x="305038" y="409574"/>
                  </a:lnTo>
                  <a:lnTo>
                    <a:pt x="305633" y="404931"/>
                  </a:lnTo>
                  <a:lnTo>
                    <a:pt x="193595" y="348972"/>
                  </a:lnTo>
                  <a:lnTo>
                    <a:pt x="176902" y="362364"/>
                  </a:lnTo>
                  <a:lnTo>
                    <a:pt x="157832" y="372442"/>
                  </a:lnTo>
                  <a:lnTo>
                    <a:pt x="136819" y="378791"/>
                  </a:lnTo>
                  <a:lnTo>
                    <a:pt x="114299" y="380999"/>
                  </a:lnTo>
                  <a:lnTo>
                    <a:pt x="69818" y="372014"/>
                  </a:lnTo>
                  <a:lnTo>
                    <a:pt x="33486" y="347513"/>
                  </a:lnTo>
                  <a:lnTo>
                    <a:pt x="8985" y="311180"/>
                  </a:lnTo>
                  <a:lnTo>
                    <a:pt x="0" y="266699"/>
                  </a:lnTo>
                  <a:lnTo>
                    <a:pt x="8985" y="222218"/>
                  </a:lnTo>
                  <a:lnTo>
                    <a:pt x="33486" y="185886"/>
                  </a:lnTo>
                  <a:lnTo>
                    <a:pt x="69818" y="161385"/>
                  </a:lnTo>
                  <a:lnTo>
                    <a:pt x="114299" y="152399"/>
                  </a:lnTo>
                  <a:lnTo>
                    <a:pt x="136819" y="154608"/>
                  </a:lnTo>
                  <a:lnTo>
                    <a:pt x="157832" y="160957"/>
                  </a:lnTo>
                  <a:lnTo>
                    <a:pt x="176902" y="171035"/>
                  </a:lnTo>
                  <a:lnTo>
                    <a:pt x="193595" y="184427"/>
                  </a:lnTo>
                  <a:lnTo>
                    <a:pt x="305633" y="128468"/>
                  </a:lnTo>
                  <a:lnTo>
                    <a:pt x="305038" y="123824"/>
                  </a:lnTo>
                  <a:lnTo>
                    <a:pt x="304799" y="119062"/>
                  </a:lnTo>
                  <a:lnTo>
                    <a:pt x="304799" y="114299"/>
                  </a:lnTo>
                  <a:lnTo>
                    <a:pt x="313785" y="69818"/>
                  </a:lnTo>
                  <a:lnTo>
                    <a:pt x="338286" y="33486"/>
                  </a:lnTo>
                  <a:lnTo>
                    <a:pt x="374618" y="8985"/>
                  </a:lnTo>
                  <a:lnTo>
                    <a:pt x="419099" y="0"/>
                  </a:lnTo>
                  <a:lnTo>
                    <a:pt x="463580" y="8985"/>
                  </a:lnTo>
                  <a:lnTo>
                    <a:pt x="499913" y="33486"/>
                  </a:lnTo>
                  <a:lnTo>
                    <a:pt x="524414" y="69818"/>
                  </a:lnTo>
                  <a:lnTo>
                    <a:pt x="533399" y="114299"/>
                  </a:lnTo>
                  <a:lnTo>
                    <a:pt x="524414" y="158780"/>
                  </a:lnTo>
                  <a:lnTo>
                    <a:pt x="499913" y="195113"/>
                  </a:lnTo>
                  <a:lnTo>
                    <a:pt x="463580" y="219614"/>
                  </a:lnTo>
                  <a:lnTo>
                    <a:pt x="419099" y="228599"/>
                  </a:lnTo>
                  <a:lnTo>
                    <a:pt x="396580" y="226391"/>
                  </a:lnTo>
                  <a:lnTo>
                    <a:pt x="375567" y="220042"/>
                  </a:lnTo>
                  <a:lnTo>
                    <a:pt x="356497" y="209964"/>
                  </a:lnTo>
                  <a:lnTo>
                    <a:pt x="339804" y="196572"/>
                  </a:lnTo>
                  <a:lnTo>
                    <a:pt x="227766" y="252531"/>
                  </a:lnTo>
                  <a:lnTo>
                    <a:pt x="228361" y="257174"/>
                  </a:lnTo>
                  <a:lnTo>
                    <a:pt x="228599" y="261818"/>
                  </a:lnTo>
                  <a:lnTo>
                    <a:pt x="228599" y="271581"/>
                  </a:lnTo>
                  <a:lnTo>
                    <a:pt x="228361" y="276224"/>
                  </a:lnTo>
                  <a:lnTo>
                    <a:pt x="227766" y="280868"/>
                  </a:lnTo>
                  <a:lnTo>
                    <a:pt x="339804" y="336827"/>
                  </a:lnTo>
                  <a:lnTo>
                    <a:pt x="356497" y="323435"/>
                  </a:lnTo>
                  <a:lnTo>
                    <a:pt x="375567" y="313357"/>
                  </a:lnTo>
                  <a:lnTo>
                    <a:pt x="396580" y="307008"/>
                  </a:lnTo>
                  <a:lnTo>
                    <a:pt x="419099" y="304799"/>
                  </a:lnTo>
                  <a:lnTo>
                    <a:pt x="463580" y="313785"/>
                  </a:lnTo>
                  <a:lnTo>
                    <a:pt x="499913" y="338286"/>
                  </a:lnTo>
                  <a:lnTo>
                    <a:pt x="524414" y="374618"/>
                  </a:lnTo>
                  <a:lnTo>
                    <a:pt x="533399" y="419099"/>
                  </a:lnTo>
                  <a:lnTo>
                    <a:pt x="524414" y="463580"/>
                  </a:lnTo>
                  <a:lnTo>
                    <a:pt x="499913" y="499913"/>
                  </a:lnTo>
                  <a:lnTo>
                    <a:pt x="463580" y="524414"/>
                  </a:lnTo>
                  <a:lnTo>
                    <a:pt x="419099" y="533399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8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5"/>
          <p:cNvSpPr/>
          <p:nvPr/>
        </p:nvSpPr>
        <p:spPr>
          <a:xfrm>
            <a:off x="7924680" y="3448080"/>
            <a:ext cx="3314520" cy="240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81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Estratégias de Marketing Digital</a:t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5"/>
          <p:cNvGrpSpPr/>
          <p:nvPr/>
        </p:nvGrpSpPr>
        <p:grpSpPr>
          <a:xfrm>
            <a:off x="0" y="6996960"/>
            <a:ext cx="12191760" cy="1451160"/>
            <a:chOff x="0" y="6996960"/>
            <a:chExt cx="12191760" cy="1451160"/>
          </a:xfrm>
        </p:grpSpPr>
        <p:sp>
          <p:nvSpPr>
            <p:cNvPr id="236" name="Google Shape;236;p5"/>
            <p:cNvSpPr/>
            <p:nvPr/>
          </p:nvSpPr>
          <p:spPr>
            <a:xfrm>
              <a:off x="10715760" y="6996960"/>
              <a:ext cx="999720" cy="998640"/>
            </a:xfrm>
            <a:custGeom>
              <a:rect b="b" l="l" r="r" t="t"/>
              <a:pathLst>
                <a:path extrusionOk="0" h="998854" w="1000125">
                  <a:moveTo>
                    <a:pt x="441573" y="213419"/>
                  </a:moveTo>
                  <a:lnTo>
                    <a:pt x="296688" y="213419"/>
                  </a:lnTo>
                  <a:lnTo>
                    <a:pt x="322361" y="58712"/>
                  </a:lnTo>
                  <a:lnTo>
                    <a:pt x="332466" y="32241"/>
                  </a:lnTo>
                  <a:lnTo>
                    <a:pt x="351299" y="12362"/>
                  </a:lnTo>
                  <a:lnTo>
                    <a:pt x="376201" y="980"/>
                  </a:lnTo>
                  <a:lnTo>
                    <a:pt x="404514" y="0"/>
                  </a:lnTo>
                  <a:lnTo>
                    <a:pt x="404738" y="0"/>
                  </a:lnTo>
                  <a:lnTo>
                    <a:pt x="431209" y="10105"/>
                  </a:lnTo>
                  <a:lnTo>
                    <a:pt x="451088" y="28937"/>
                  </a:lnTo>
                  <a:lnTo>
                    <a:pt x="462470" y="53839"/>
                  </a:lnTo>
                  <a:lnTo>
                    <a:pt x="463450" y="82153"/>
                  </a:lnTo>
                  <a:lnTo>
                    <a:pt x="441573" y="213419"/>
                  </a:lnTo>
                  <a:close/>
                </a:path>
                <a:path extrusionOk="0" h="998854" w="1000125">
                  <a:moveTo>
                    <a:pt x="798760" y="213419"/>
                  </a:moveTo>
                  <a:lnTo>
                    <a:pt x="653876" y="213419"/>
                  </a:lnTo>
                  <a:lnTo>
                    <a:pt x="679549" y="58712"/>
                  </a:lnTo>
                  <a:lnTo>
                    <a:pt x="689654" y="32241"/>
                  </a:lnTo>
                  <a:lnTo>
                    <a:pt x="708486" y="12362"/>
                  </a:lnTo>
                  <a:lnTo>
                    <a:pt x="733388" y="980"/>
                  </a:lnTo>
                  <a:lnTo>
                    <a:pt x="761702" y="0"/>
                  </a:lnTo>
                  <a:lnTo>
                    <a:pt x="788173" y="10105"/>
                  </a:lnTo>
                  <a:lnTo>
                    <a:pt x="808052" y="28937"/>
                  </a:lnTo>
                  <a:lnTo>
                    <a:pt x="819434" y="53839"/>
                  </a:lnTo>
                  <a:lnTo>
                    <a:pt x="820414" y="82153"/>
                  </a:lnTo>
                  <a:lnTo>
                    <a:pt x="798760" y="213419"/>
                  </a:lnTo>
                  <a:close/>
                </a:path>
                <a:path extrusionOk="0" h="998854" w="1000125">
                  <a:moveTo>
                    <a:pt x="928687" y="356294"/>
                  </a:moveTo>
                  <a:lnTo>
                    <a:pt x="142875" y="356294"/>
                  </a:lnTo>
                  <a:lnTo>
                    <a:pt x="115042" y="350689"/>
                  </a:lnTo>
                  <a:lnTo>
                    <a:pt x="92338" y="335393"/>
                  </a:lnTo>
                  <a:lnTo>
                    <a:pt x="77042" y="312689"/>
                  </a:lnTo>
                  <a:lnTo>
                    <a:pt x="71437" y="284857"/>
                  </a:lnTo>
                  <a:lnTo>
                    <a:pt x="77042" y="257025"/>
                  </a:lnTo>
                  <a:lnTo>
                    <a:pt x="92338" y="234320"/>
                  </a:lnTo>
                  <a:lnTo>
                    <a:pt x="115042" y="219025"/>
                  </a:lnTo>
                  <a:lnTo>
                    <a:pt x="142875" y="213419"/>
                  </a:lnTo>
                  <a:lnTo>
                    <a:pt x="928687" y="213419"/>
                  </a:lnTo>
                  <a:lnTo>
                    <a:pt x="956519" y="219025"/>
                  </a:lnTo>
                  <a:lnTo>
                    <a:pt x="979223" y="234320"/>
                  </a:lnTo>
                  <a:lnTo>
                    <a:pt x="994519" y="257025"/>
                  </a:lnTo>
                  <a:lnTo>
                    <a:pt x="1000125" y="284857"/>
                  </a:lnTo>
                  <a:lnTo>
                    <a:pt x="994519" y="312689"/>
                  </a:lnTo>
                  <a:lnTo>
                    <a:pt x="979223" y="335393"/>
                  </a:lnTo>
                  <a:lnTo>
                    <a:pt x="956519" y="350689"/>
                  </a:lnTo>
                  <a:lnTo>
                    <a:pt x="928687" y="356294"/>
                  </a:lnTo>
                  <a:close/>
                </a:path>
                <a:path extrusionOk="0" h="998854" w="1000125">
                  <a:moveTo>
                    <a:pt x="370135" y="642044"/>
                  </a:moveTo>
                  <a:lnTo>
                    <a:pt x="225251" y="642044"/>
                  </a:lnTo>
                  <a:lnTo>
                    <a:pt x="272801" y="356294"/>
                  </a:lnTo>
                  <a:lnTo>
                    <a:pt x="417686" y="356294"/>
                  </a:lnTo>
                  <a:lnTo>
                    <a:pt x="370135" y="642044"/>
                  </a:lnTo>
                  <a:close/>
                </a:path>
                <a:path extrusionOk="0" h="998854" w="1000125">
                  <a:moveTo>
                    <a:pt x="727323" y="642044"/>
                  </a:moveTo>
                  <a:lnTo>
                    <a:pt x="582438" y="642044"/>
                  </a:lnTo>
                  <a:lnTo>
                    <a:pt x="629989" y="356294"/>
                  </a:lnTo>
                  <a:lnTo>
                    <a:pt x="774873" y="356294"/>
                  </a:lnTo>
                  <a:lnTo>
                    <a:pt x="727323" y="642044"/>
                  </a:lnTo>
                  <a:close/>
                </a:path>
                <a:path extrusionOk="0" h="998854" w="1000125">
                  <a:moveTo>
                    <a:pt x="857250" y="784919"/>
                  </a:moveTo>
                  <a:lnTo>
                    <a:pt x="71437" y="784919"/>
                  </a:lnTo>
                  <a:lnTo>
                    <a:pt x="43605" y="779314"/>
                  </a:lnTo>
                  <a:lnTo>
                    <a:pt x="20901" y="764018"/>
                  </a:lnTo>
                  <a:lnTo>
                    <a:pt x="5605" y="741314"/>
                  </a:lnTo>
                  <a:lnTo>
                    <a:pt x="0" y="713482"/>
                  </a:lnTo>
                  <a:lnTo>
                    <a:pt x="5605" y="685650"/>
                  </a:lnTo>
                  <a:lnTo>
                    <a:pt x="20901" y="662945"/>
                  </a:lnTo>
                  <a:lnTo>
                    <a:pt x="43605" y="647650"/>
                  </a:lnTo>
                  <a:lnTo>
                    <a:pt x="71437" y="642044"/>
                  </a:lnTo>
                  <a:lnTo>
                    <a:pt x="857250" y="642044"/>
                  </a:lnTo>
                  <a:lnTo>
                    <a:pt x="885082" y="647650"/>
                  </a:lnTo>
                  <a:lnTo>
                    <a:pt x="907786" y="662945"/>
                  </a:lnTo>
                  <a:lnTo>
                    <a:pt x="923082" y="685650"/>
                  </a:lnTo>
                  <a:lnTo>
                    <a:pt x="928687" y="713482"/>
                  </a:lnTo>
                  <a:lnTo>
                    <a:pt x="923082" y="741314"/>
                  </a:lnTo>
                  <a:lnTo>
                    <a:pt x="907786" y="764018"/>
                  </a:lnTo>
                  <a:lnTo>
                    <a:pt x="885082" y="779314"/>
                  </a:lnTo>
                  <a:lnTo>
                    <a:pt x="857250" y="784919"/>
                  </a:lnTo>
                  <a:close/>
                </a:path>
                <a:path extrusionOk="0" h="998854" w="1000125">
                  <a:moveTo>
                    <a:pt x="238422" y="998562"/>
                  </a:moveTo>
                  <a:lnTo>
                    <a:pt x="211951" y="988457"/>
                  </a:lnTo>
                  <a:lnTo>
                    <a:pt x="192072" y="969624"/>
                  </a:lnTo>
                  <a:lnTo>
                    <a:pt x="180690" y="944722"/>
                  </a:lnTo>
                  <a:lnTo>
                    <a:pt x="179709" y="916409"/>
                  </a:lnTo>
                  <a:lnTo>
                    <a:pt x="201327" y="785142"/>
                  </a:lnTo>
                  <a:lnTo>
                    <a:pt x="201364" y="784919"/>
                  </a:lnTo>
                  <a:lnTo>
                    <a:pt x="703436" y="784919"/>
                  </a:lnTo>
                  <a:lnTo>
                    <a:pt x="703399" y="785142"/>
                  </a:lnTo>
                  <a:lnTo>
                    <a:pt x="346248" y="785142"/>
                  </a:lnTo>
                  <a:lnTo>
                    <a:pt x="320612" y="939626"/>
                  </a:lnTo>
                  <a:lnTo>
                    <a:pt x="291638" y="986200"/>
                  </a:lnTo>
                  <a:lnTo>
                    <a:pt x="266736" y="997582"/>
                  </a:lnTo>
                  <a:lnTo>
                    <a:pt x="238422" y="998562"/>
                  </a:lnTo>
                  <a:close/>
                </a:path>
                <a:path extrusionOk="0" h="998854" w="1000125">
                  <a:moveTo>
                    <a:pt x="595610" y="998339"/>
                  </a:moveTo>
                  <a:lnTo>
                    <a:pt x="549259" y="969401"/>
                  </a:lnTo>
                  <a:lnTo>
                    <a:pt x="536905" y="916409"/>
                  </a:lnTo>
                  <a:lnTo>
                    <a:pt x="536897" y="916185"/>
                  </a:lnTo>
                  <a:lnTo>
                    <a:pt x="558775" y="785142"/>
                  </a:lnTo>
                  <a:lnTo>
                    <a:pt x="703399" y="785142"/>
                  </a:lnTo>
                  <a:lnTo>
                    <a:pt x="677763" y="939626"/>
                  </a:lnTo>
                  <a:lnTo>
                    <a:pt x="667658" y="966098"/>
                  </a:lnTo>
                  <a:lnTo>
                    <a:pt x="648825" y="985977"/>
                  </a:lnTo>
                  <a:lnTo>
                    <a:pt x="623923" y="997358"/>
                  </a:lnTo>
                  <a:lnTo>
                    <a:pt x="595610" y="998339"/>
                  </a:lnTo>
                  <a:close/>
                </a:path>
              </a:pathLst>
            </a:custGeom>
            <a:solidFill>
              <a:srgbClr val="D4AF37">
                <a:alpha val="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0" y="8258040"/>
              <a:ext cx="12191760" cy="190080"/>
            </a:xfrm>
            <a:custGeom>
              <a:rect b="b" l="l" r="r" t="t"/>
              <a:pathLst>
                <a:path extrusionOk="0" h="190500" w="12192000">
                  <a:moveTo>
                    <a:pt x="1219199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90499"/>
                  </a:lnTo>
                  <a:close/>
                </a:path>
              </a:pathLst>
            </a:custGeom>
            <a:solidFill>
              <a:srgbClr val="091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0429920" y="7943760"/>
              <a:ext cx="1571400" cy="323640"/>
            </a:xfrm>
            <a:custGeom>
              <a:rect b="b" l="l" r="r" t="t"/>
              <a:pathLst>
                <a:path extrusionOk="0" h="323850" w="1571625">
                  <a:moveTo>
                    <a:pt x="15385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38577" y="0"/>
                  </a:lnTo>
                  <a:lnTo>
                    <a:pt x="1570657" y="28187"/>
                  </a:lnTo>
                  <a:lnTo>
                    <a:pt x="1571624" y="33047"/>
                  </a:lnTo>
                  <a:lnTo>
                    <a:pt x="1571624" y="290802"/>
                  </a:lnTo>
                  <a:lnTo>
                    <a:pt x="1543437" y="322883"/>
                  </a:lnTo>
                  <a:lnTo>
                    <a:pt x="1538577" y="32384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9" name="Google Shape;239;p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44040" y="8039160"/>
              <a:ext cx="132840" cy="1328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0" name="Google Shape;240;p5"/>
          <p:cNvSpPr/>
          <p:nvPr/>
        </p:nvSpPr>
        <p:spPr>
          <a:xfrm>
            <a:off x="368272" y="7941600"/>
            <a:ext cx="2725500" cy="2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600" marR="0" rtl="0" algn="l">
              <a:lnSpc>
                <a:spcPct val="837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50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InduGrind Allenox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"/>
          <p:cNvSpPr/>
          <p:nvPr/>
        </p:nvSpPr>
        <p:spPr>
          <a:xfrm>
            <a:off x="9453960" y="7994160"/>
            <a:ext cx="2445840" cy="18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600" marR="0" rtl="0" algn="l">
              <a:lnSpc>
                <a:spcPct val="740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Projeto Lixadeiras A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om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ais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rk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6"/>
          <p:cNvGrpSpPr/>
          <p:nvPr/>
        </p:nvGrpSpPr>
        <p:grpSpPr>
          <a:xfrm>
            <a:off x="0" y="857119"/>
            <a:ext cx="12191760" cy="6447749"/>
            <a:chOff x="0" y="857160"/>
            <a:chExt cx="12191760" cy="6257520"/>
          </a:xfrm>
        </p:grpSpPr>
        <p:sp>
          <p:nvSpPr>
            <p:cNvPr id="247" name="Google Shape;247;p6"/>
            <p:cNvSpPr/>
            <p:nvPr/>
          </p:nvSpPr>
          <p:spPr>
            <a:xfrm>
              <a:off x="0" y="857160"/>
              <a:ext cx="12191760" cy="6257520"/>
            </a:xfrm>
            <a:custGeom>
              <a:rect b="b" l="l" r="r" t="t"/>
              <a:pathLst>
                <a:path extrusionOk="0" h="6257925" w="12192000">
                  <a:moveTo>
                    <a:pt x="0" y="6257924"/>
                  </a:moveTo>
                  <a:lnTo>
                    <a:pt x="12191999" y="6257924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257924"/>
                  </a:lnTo>
                  <a:close/>
                </a:path>
              </a:pathLst>
            </a:custGeom>
            <a:solidFill>
              <a:srgbClr val="0C23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380880" y="1295280"/>
              <a:ext cx="571320" cy="4514400"/>
            </a:xfrm>
            <a:custGeom>
              <a:rect b="b" l="l" r="r" t="t"/>
              <a:pathLst>
                <a:path extrusionOk="0" h="4514850" w="571500">
                  <a:moveTo>
                    <a:pt x="100012" y="30988"/>
                  </a:moveTo>
                  <a:lnTo>
                    <a:pt x="73596" y="914"/>
                  </a:lnTo>
                  <a:lnTo>
                    <a:pt x="69037" y="0"/>
                  </a:lnTo>
                  <a:lnTo>
                    <a:pt x="59563" y="0"/>
                  </a:lnTo>
                  <a:lnTo>
                    <a:pt x="29489" y="26428"/>
                  </a:lnTo>
                  <a:lnTo>
                    <a:pt x="28575" y="30988"/>
                  </a:lnTo>
                  <a:lnTo>
                    <a:pt x="28575" y="40462"/>
                  </a:lnTo>
                  <a:lnTo>
                    <a:pt x="55003" y="70535"/>
                  </a:lnTo>
                  <a:lnTo>
                    <a:pt x="59563" y="71437"/>
                  </a:lnTo>
                  <a:lnTo>
                    <a:pt x="69037" y="71437"/>
                  </a:lnTo>
                  <a:lnTo>
                    <a:pt x="99110" y="45021"/>
                  </a:lnTo>
                  <a:lnTo>
                    <a:pt x="100012" y="40462"/>
                  </a:lnTo>
                  <a:lnTo>
                    <a:pt x="100012" y="30988"/>
                  </a:lnTo>
                  <a:close/>
                </a:path>
                <a:path extrusionOk="0" h="4514850" w="571500">
                  <a:moveTo>
                    <a:pt x="105105" y="142875"/>
                  </a:moveTo>
                  <a:lnTo>
                    <a:pt x="97091" y="134150"/>
                  </a:lnTo>
                  <a:lnTo>
                    <a:pt x="91008" y="123913"/>
                  </a:lnTo>
                  <a:lnTo>
                    <a:pt x="87134" y="112433"/>
                  </a:lnTo>
                  <a:lnTo>
                    <a:pt x="85775" y="100012"/>
                  </a:lnTo>
                  <a:lnTo>
                    <a:pt x="85775" y="96621"/>
                  </a:lnTo>
                  <a:lnTo>
                    <a:pt x="86042" y="93281"/>
                  </a:lnTo>
                  <a:lnTo>
                    <a:pt x="86626" y="90068"/>
                  </a:lnTo>
                  <a:lnTo>
                    <a:pt x="83997" y="88861"/>
                  </a:lnTo>
                  <a:lnTo>
                    <a:pt x="80365" y="87249"/>
                  </a:lnTo>
                  <a:lnTo>
                    <a:pt x="73812" y="85725"/>
                  </a:lnTo>
                  <a:lnTo>
                    <a:pt x="47650" y="85725"/>
                  </a:lnTo>
                  <a:lnTo>
                    <a:pt x="29108" y="89471"/>
                  </a:lnTo>
                  <a:lnTo>
                    <a:pt x="13970" y="99695"/>
                  </a:lnTo>
                  <a:lnTo>
                    <a:pt x="3746" y="114833"/>
                  </a:lnTo>
                  <a:lnTo>
                    <a:pt x="0" y="133375"/>
                  </a:lnTo>
                  <a:lnTo>
                    <a:pt x="0" y="138595"/>
                  </a:lnTo>
                  <a:lnTo>
                    <a:pt x="4292" y="142875"/>
                  </a:lnTo>
                  <a:lnTo>
                    <a:pt x="105105" y="142875"/>
                  </a:lnTo>
                  <a:close/>
                </a:path>
                <a:path extrusionOk="0" h="4514850" w="571500">
                  <a:moveTo>
                    <a:pt x="185737" y="94335"/>
                  </a:moveTo>
                  <a:lnTo>
                    <a:pt x="164541" y="62598"/>
                  </a:lnTo>
                  <a:lnTo>
                    <a:pt x="148564" y="57150"/>
                  </a:lnTo>
                  <a:lnTo>
                    <a:pt x="137198" y="57150"/>
                  </a:lnTo>
                  <a:lnTo>
                    <a:pt x="105460" y="78359"/>
                  </a:lnTo>
                  <a:lnTo>
                    <a:pt x="100990" y="89471"/>
                  </a:lnTo>
                  <a:lnTo>
                    <a:pt x="100863" y="90068"/>
                  </a:lnTo>
                  <a:lnTo>
                    <a:pt x="100012" y="94335"/>
                  </a:lnTo>
                  <a:lnTo>
                    <a:pt x="100012" y="105702"/>
                  </a:lnTo>
                  <a:lnTo>
                    <a:pt x="121221" y="137439"/>
                  </a:lnTo>
                  <a:lnTo>
                    <a:pt x="137198" y="142875"/>
                  </a:lnTo>
                  <a:lnTo>
                    <a:pt x="148564" y="142875"/>
                  </a:lnTo>
                  <a:lnTo>
                    <a:pt x="180301" y="121678"/>
                  </a:lnTo>
                  <a:lnTo>
                    <a:pt x="185737" y="105702"/>
                  </a:lnTo>
                  <a:lnTo>
                    <a:pt x="185737" y="94335"/>
                  </a:lnTo>
                  <a:close/>
                </a:path>
                <a:path extrusionOk="0" h="4514850" w="571500">
                  <a:moveTo>
                    <a:pt x="228600" y="216687"/>
                  </a:moveTo>
                  <a:lnTo>
                    <a:pt x="223926" y="193522"/>
                  </a:lnTo>
                  <a:lnTo>
                    <a:pt x="211175" y="174599"/>
                  </a:lnTo>
                  <a:lnTo>
                    <a:pt x="192252" y="161848"/>
                  </a:lnTo>
                  <a:lnTo>
                    <a:pt x="169087" y="157162"/>
                  </a:lnTo>
                  <a:lnTo>
                    <a:pt x="116674" y="157162"/>
                  </a:lnTo>
                  <a:lnTo>
                    <a:pt x="93510" y="161848"/>
                  </a:lnTo>
                  <a:lnTo>
                    <a:pt x="74587" y="174599"/>
                  </a:lnTo>
                  <a:lnTo>
                    <a:pt x="61836" y="193522"/>
                  </a:lnTo>
                  <a:lnTo>
                    <a:pt x="57150" y="216687"/>
                  </a:lnTo>
                  <a:lnTo>
                    <a:pt x="57150" y="223253"/>
                  </a:lnTo>
                  <a:lnTo>
                    <a:pt x="62509" y="228600"/>
                  </a:lnTo>
                  <a:lnTo>
                    <a:pt x="223291" y="228600"/>
                  </a:lnTo>
                  <a:lnTo>
                    <a:pt x="228600" y="223253"/>
                  </a:lnTo>
                  <a:lnTo>
                    <a:pt x="228600" y="216687"/>
                  </a:lnTo>
                  <a:close/>
                </a:path>
                <a:path extrusionOk="0" h="4514850" w="571500">
                  <a:moveTo>
                    <a:pt x="264325" y="30988"/>
                  </a:moveTo>
                  <a:lnTo>
                    <a:pt x="237896" y="914"/>
                  </a:lnTo>
                  <a:lnTo>
                    <a:pt x="233337" y="0"/>
                  </a:lnTo>
                  <a:lnTo>
                    <a:pt x="223875" y="0"/>
                  </a:lnTo>
                  <a:lnTo>
                    <a:pt x="193789" y="26428"/>
                  </a:lnTo>
                  <a:lnTo>
                    <a:pt x="192887" y="30988"/>
                  </a:lnTo>
                  <a:lnTo>
                    <a:pt x="192887" y="40462"/>
                  </a:lnTo>
                  <a:lnTo>
                    <a:pt x="219316" y="70535"/>
                  </a:lnTo>
                  <a:lnTo>
                    <a:pt x="223875" y="71437"/>
                  </a:lnTo>
                  <a:lnTo>
                    <a:pt x="233337" y="71437"/>
                  </a:lnTo>
                  <a:lnTo>
                    <a:pt x="263423" y="45021"/>
                  </a:lnTo>
                  <a:lnTo>
                    <a:pt x="264325" y="40462"/>
                  </a:lnTo>
                  <a:lnTo>
                    <a:pt x="264325" y="30988"/>
                  </a:lnTo>
                  <a:close/>
                </a:path>
                <a:path extrusionOk="0" h="4514850" w="571500">
                  <a:moveTo>
                    <a:pt x="285750" y="133375"/>
                  </a:moveTo>
                  <a:lnTo>
                    <a:pt x="282016" y="114833"/>
                  </a:lnTo>
                  <a:lnTo>
                    <a:pt x="271792" y="99695"/>
                  </a:lnTo>
                  <a:lnTo>
                    <a:pt x="256654" y="89471"/>
                  </a:lnTo>
                  <a:lnTo>
                    <a:pt x="238112" y="85725"/>
                  </a:lnTo>
                  <a:lnTo>
                    <a:pt x="211950" y="85725"/>
                  </a:lnTo>
                  <a:lnTo>
                    <a:pt x="205206" y="87249"/>
                  </a:lnTo>
                  <a:lnTo>
                    <a:pt x="199136" y="90068"/>
                  </a:lnTo>
                  <a:lnTo>
                    <a:pt x="199669" y="93281"/>
                  </a:lnTo>
                  <a:lnTo>
                    <a:pt x="199771" y="94335"/>
                  </a:lnTo>
                  <a:lnTo>
                    <a:pt x="199986" y="96621"/>
                  </a:lnTo>
                  <a:lnTo>
                    <a:pt x="199986" y="100012"/>
                  </a:lnTo>
                  <a:lnTo>
                    <a:pt x="198640" y="112433"/>
                  </a:lnTo>
                  <a:lnTo>
                    <a:pt x="194779" y="123913"/>
                  </a:lnTo>
                  <a:lnTo>
                    <a:pt x="188683" y="134150"/>
                  </a:lnTo>
                  <a:lnTo>
                    <a:pt x="180657" y="142875"/>
                  </a:lnTo>
                  <a:lnTo>
                    <a:pt x="281470" y="142875"/>
                  </a:lnTo>
                  <a:lnTo>
                    <a:pt x="285750" y="138595"/>
                  </a:lnTo>
                  <a:lnTo>
                    <a:pt x="285750" y="133375"/>
                  </a:lnTo>
                  <a:close/>
                </a:path>
                <a:path extrusionOk="0" h="4514850" w="571500">
                  <a:moveTo>
                    <a:pt x="571500" y="4486275"/>
                  </a:moveTo>
                  <a:lnTo>
                    <a:pt x="0" y="4486275"/>
                  </a:lnTo>
                  <a:lnTo>
                    <a:pt x="0" y="4514850"/>
                  </a:lnTo>
                  <a:lnTo>
                    <a:pt x="571500" y="4514850"/>
                  </a:lnTo>
                  <a:lnTo>
                    <a:pt x="571500" y="4486275"/>
                  </a:lnTo>
                  <a:close/>
                </a:path>
                <a:path extrusionOk="0" h="4514850" w="571500">
                  <a:moveTo>
                    <a:pt x="571500" y="2457450"/>
                  </a:moveTo>
                  <a:lnTo>
                    <a:pt x="0" y="2457450"/>
                  </a:lnTo>
                  <a:lnTo>
                    <a:pt x="0" y="2486025"/>
                  </a:lnTo>
                  <a:lnTo>
                    <a:pt x="571500" y="2486025"/>
                  </a:lnTo>
                  <a:lnTo>
                    <a:pt x="571500" y="2457450"/>
                  </a:lnTo>
                  <a:close/>
                </a:path>
                <a:path extrusionOk="0" h="4514850" w="571500">
                  <a:moveTo>
                    <a:pt x="571500" y="428625"/>
                  </a:moveTo>
                  <a:lnTo>
                    <a:pt x="0" y="428625"/>
                  </a:lnTo>
                  <a:lnTo>
                    <a:pt x="0" y="457200"/>
                  </a:lnTo>
                  <a:lnTo>
                    <a:pt x="571500" y="457200"/>
                  </a:lnTo>
                  <a:lnTo>
                    <a:pt x="571500" y="428625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9" name="Google Shape;249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680" y="202788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680" y="242784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1" name="Google Shape;251;p6"/>
          <p:cNvSpPr/>
          <p:nvPr/>
        </p:nvSpPr>
        <p:spPr>
          <a:xfrm>
            <a:off x="654120" y="1213200"/>
            <a:ext cx="6237360" cy="1397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Estrutura de Atendimento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359" marR="0" rtl="0" algn="l">
              <a:lnSpc>
                <a:spcPct val="150000"/>
              </a:lnSpc>
              <a:spcBef>
                <a:spcPts val="2038"/>
              </a:spcBef>
              <a:spcAft>
                <a:spcPts val="0"/>
              </a:spcAft>
              <a:buNone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Canal de contato direto com clientes para dúvidas técnicas Suporte inicial pode ser realizado pelo proprietário ou montador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2" name="Google Shape;252;p6"/>
          <p:cNvGrpSpPr/>
          <p:nvPr/>
        </p:nvGrpSpPr>
        <p:grpSpPr>
          <a:xfrm>
            <a:off x="380880" y="2827800"/>
            <a:ext cx="279000" cy="724680"/>
            <a:chOff x="380880" y="2827800"/>
            <a:chExt cx="279000" cy="724680"/>
          </a:xfrm>
        </p:grpSpPr>
        <p:pic>
          <p:nvPicPr>
            <p:cNvPr id="253" name="Google Shape;25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680" y="282780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4" name="Google Shape;254;p6"/>
            <p:cNvSpPr/>
            <p:nvPr/>
          </p:nvSpPr>
          <p:spPr>
            <a:xfrm>
              <a:off x="380880" y="3324240"/>
              <a:ext cx="279000" cy="228240"/>
            </a:xfrm>
            <a:custGeom>
              <a:rect b="b" l="l" r="r" t="t"/>
              <a:pathLst>
                <a:path extrusionOk="0" h="228600" w="279400">
                  <a:moveTo>
                    <a:pt x="103765" y="114299"/>
                  </a:moveTo>
                  <a:lnTo>
                    <a:pt x="96259" y="114299"/>
                  </a:lnTo>
                  <a:lnTo>
                    <a:pt x="92543" y="113933"/>
                  </a:lnTo>
                  <a:lnTo>
                    <a:pt x="56947" y="94907"/>
                  </a:lnTo>
                  <a:lnTo>
                    <a:pt x="42862" y="60902"/>
                  </a:lnTo>
                  <a:lnTo>
                    <a:pt x="42862" y="53397"/>
                  </a:lnTo>
                  <a:lnTo>
                    <a:pt x="62254" y="14085"/>
                  </a:lnTo>
                  <a:lnTo>
                    <a:pt x="96259" y="0"/>
                  </a:lnTo>
                  <a:lnTo>
                    <a:pt x="103765" y="0"/>
                  </a:lnTo>
                  <a:lnTo>
                    <a:pt x="143077" y="19392"/>
                  </a:lnTo>
                  <a:lnTo>
                    <a:pt x="157162" y="53397"/>
                  </a:lnTo>
                  <a:lnTo>
                    <a:pt x="157162" y="60902"/>
                  </a:lnTo>
                  <a:lnTo>
                    <a:pt x="137770" y="100214"/>
                  </a:lnTo>
                  <a:lnTo>
                    <a:pt x="103765" y="114299"/>
                  </a:lnTo>
                  <a:close/>
                </a:path>
                <a:path extrusionOk="0" h="228600" w="279400">
                  <a:moveTo>
                    <a:pt x="244025" y="115550"/>
                  </a:moveTo>
                  <a:lnTo>
                    <a:pt x="182701" y="115550"/>
                  </a:lnTo>
                  <a:lnTo>
                    <a:pt x="186451" y="115282"/>
                  </a:lnTo>
                  <a:lnTo>
                    <a:pt x="192568" y="111799"/>
                  </a:lnTo>
                  <a:lnTo>
                    <a:pt x="194621" y="108763"/>
                  </a:lnTo>
                  <a:lnTo>
                    <a:pt x="194667" y="94297"/>
                  </a:lnTo>
                  <a:lnTo>
                    <a:pt x="196676" y="91484"/>
                  </a:lnTo>
                  <a:lnTo>
                    <a:pt x="204400" y="89743"/>
                  </a:lnTo>
                  <a:lnTo>
                    <a:pt x="209311" y="89162"/>
                  </a:lnTo>
                  <a:lnTo>
                    <a:pt x="219313" y="89162"/>
                  </a:lnTo>
                  <a:lnTo>
                    <a:pt x="224224" y="89743"/>
                  </a:lnTo>
                  <a:lnTo>
                    <a:pt x="231948" y="91484"/>
                  </a:lnTo>
                  <a:lnTo>
                    <a:pt x="233957" y="94297"/>
                  </a:lnTo>
                  <a:lnTo>
                    <a:pt x="233957" y="108763"/>
                  </a:lnTo>
                  <a:lnTo>
                    <a:pt x="234172" y="109120"/>
                  </a:lnTo>
                  <a:lnTo>
                    <a:pt x="236009" y="111799"/>
                  </a:lnTo>
                  <a:lnTo>
                    <a:pt x="236100" y="111933"/>
                  </a:lnTo>
                  <a:lnTo>
                    <a:pt x="242173" y="115416"/>
                  </a:lnTo>
                  <a:lnTo>
                    <a:pt x="244025" y="115550"/>
                  </a:lnTo>
                  <a:close/>
                </a:path>
                <a:path extrusionOk="0" h="228600" w="279400">
                  <a:moveTo>
                    <a:pt x="170869" y="205204"/>
                  </a:moveTo>
                  <a:lnTo>
                    <a:pt x="150331" y="176584"/>
                  </a:lnTo>
                  <a:lnTo>
                    <a:pt x="149478" y="173864"/>
                  </a:lnTo>
                  <a:lnTo>
                    <a:pt x="149393" y="173593"/>
                  </a:lnTo>
                  <a:lnTo>
                    <a:pt x="150705" y="170722"/>
                  </a:lnTo>
                  <a:lnTo>
                    <a:pt x="150822" y="170467"/>
                  </a:lnTo>
                  <a:lnTo>
                    <a:pt x="162698" y="163591"/>
                  </a:lnTo>
                  <a:lnTo>
                    <a:pt x="164306" y="160332"/>
                  </a:lnTo>
                  <a:lnTo>
                    <a:pt x="164306" y="153635"/>
                  </a:lnTo>
                  <a:lnTo>
                    <a:pt x="162807" y="150509"/>
                  </a:lnTo>
                  <a:lnTo>
                    <a:pt x="162743" y="150375"/>
                  </a:lnTo>
                  <a:lnTo>
                    <a:pt x="150822" y="143500"/>
                  </a:lnTo>
                  <a:lnTo>
                    <a:pt x="149438" y="140374"/>
                  </a:lnTo>
                  <a:lnTo>
                    <a:pt x="170869" y="108763"/>
                  </a:lnTo>
                  <a:lnTo>
                    <a:pt x="182701" y="115550"/>
                  </a:lnTo>
                  <a:lnTo>
                    <a:pt x="244025" y="115550"/>
                  </a:lnTo>
                  <a:lnTo>
                    <a:pt x="245878" y="115684"/>
                  </a:lnTo>
                  <a:lnTo>
                    <a:pt x="267112" y="115684"/>
                  </a:lnTo>
                  <a:lnTo>
                    <a:pt x="269610" y="119077"/>
                  </a:lnTo>
                  <a:lnTo>
                    <a:pt x="274803" y="128007"/>
                  </a:lnTo>
                  <a:lnTo>
                    <a:pt x="276826" y="132650"/>
                  </a:lnTo>
                  <a:lnTo>
                    <a:pt x="277418" y="134573"/>
                  </a:lnTo>
                  <a:lnTo>
                    <a:pt x="211401" y="134573"/>
                  </a:lnTo>
                  <a:lnTo>
                    <a:pt x="208587" y="135150"/>
                  </a:lnTo>
                  <a:lnTo>
                    <a:pt x="192806" y="160332"/>
                  </a:lnTo>
                  <a:lnTo>
                    <a:pt x="193195" y="162796"/>
                  </a:lnTo>
                  <a:lnTo>
                    <a:pt x="211401" y="179483"/>
                  </a:lnTo>
                  <a:lnTo>
                    <a:pt x="277419" y="179483"/>
                  </a:lnTo>
                  <a:lnTo>
                    <a:pt x="276945" y="181004"/>
                  </a:lnTo>
                  <a:lnTo>
                    <a:pt x="276848" y="181317"/>
                  </a:lnTo>
                  <a:lnTo>
                    <a:pt x="274849" y="185960"/>
                  </a:lnTo>
                  <a:lnTo>
                    <a:pt x="269772" y="194890"/>
                  </a:lnTo>
                  <a:lnTo>
                    <a:pt x="267152" y="198417"/>
                  </a:lnTo>
                  <a:lnTo>
                    <a:pt x="182656" y="198417"/>
                  </a:lnTo>
                  <a:lnTo>
                    <a:pt x="170869" y="205204"/>
                  </a:lnTo>
                  <a:close/>
                </a:path>
                <a:path extrusionOk="0" h="228600" w="279400">
                  <a:moveTo>
                    <a:pt x="267112" y="115684"/>
                  </a:moveTo>
                  <a:lnTo>
                    <a:pt x="245878" y="115684"/>
                  </a:lnTo>
                  <a:lnTo>
                    <a:pt x="257911" y="108763"/>
                  </a:lnTo>
                  <a:lnTo>
                    <a:pt x="256906" y="108763"/>
                  </a:lnTo>
                  <a:lnTo>
                    <a:pt x="260300" y="109120"/>
                  </a:lnTo>
                  <a:lnTo>
                    <a:pt x="261064" y="109120"/>
                  </a:lnTo>
                  <a:lnTo>
                    <a:pt x="266601" y="115014"/>
                  </a:lnTo>
                  <a:lnTo>
                    <a:pt x="266816" y="115282"/>
                  </a:lnTo>
                  <a:lnTo>
                    <a:pt x="266915" y="115416"/>
                  </a:lnTo>
                  <a:lnTo>
                    <a:pt x="267013" y="115550"/>
                  </a:lnTo>
                  <a:lnTo>
                    <a:pt x="267112" y="115684"/>
                  </a:lnTo>
                  <a:close/>
                </a:path>
                <a:path extrusionOk="0" h="228600" w="279400">
                  <a:moveTo>
                    <a:pt x="277419" y="179483"/>
                  </a:moveTo>
                  <a:lnTo>
                    <a:pt x="217267" y="179483"/>
                  </a:lnTo>
                  <a:lnTo>
                    <a:pt x="220082" y="178906"/>
                  </a:lnTo>
                  <a:lnTo>
                    <a:pt x="225498" y="176584"/>
                  </a:lnTo>
                  <a:lnTo>
                    <a:pt x="235863" y="160332"/>
                  </a:lnTo>
                  <a:lnTo>
                    <a:pt x="235764" y="153099"/>
                  </a:lnTo>
                  <a:lnTo>
                    <a:pt x="217267" y="134573"/>
                  </a:lnTo>
                  <a:lnTo>
                    <a:pt x="277418" y="134573"/>
                  </a:lnTo>
                  <a:lnTo>
                    <a:pt x="278212" y="137204"/>
                  </a:lnTo>
                  <a:lnTo>
                    <a:pt x="279203" y="140374"/>
                  </a:lnTo>
                  <a:lnTo>
                    <a:pt x="278535" y="141985"/>
                  </a:lnTo>
                  <a:lnTo>
                    <a:pt x="277919" y="143334"/>
                  </a:lnTo>
                  <a:lnTo>
                    <a:pt x="277843" y="143500"/>
                  </a:lnTo>
                  <a:lnTo>
                    <a:pt x="274536" y="145464"/>
                  </a:lnTo>
                  <a:lnTo>
                    <a:pt x="265747" y="150509"/>
                  </a:lnTo>
                  <a:lnTo>
                    <a:pt x="264228" y="153635"/>
                  </a:lnTo>
                  <a:lnTo>
                    <a:pt x="264184" y="160332"/>
                  </a:lnTo>
                  <a:lnTo>
                    <a:pt x="264737" y="161559"/>
                  </a:lnTo>
                  <a:lnTo>
                    <a:pt x="265725" y="163591"/>
                  </a:lnTo>
                  <a:lnTo>
                    <a:pt x="268625" y="165288"/>
                  </a:lnTo>
                  <a:lnTo>
                    <a:pt x="277646" y="170467"/>
                  </a:lnTo>
                  <a:lnTo>
                    <a:pt x="277875" y="170722"/>
                  </a:lnTo>
                  <a:lnTo>
                    <a:pt x="279147" y="173593"/>
                  </a:lnTo>
                  <a:lnTo>
                    <a:pt x="279132" y="173864"/>
                  </a:lnTo>
                  <a:lnTo>
                    <a:pt x="278320" y="176584"/>
                  </a:lnTo>
                  <a:lnTo>
                    <a:pt x="277419" y="179483"/>
                  </a:lnTo>
                  <a:close/>
                </a:path>
                <a:path extrusionOk="0" h="228600" w="279400">
                  <a:moveTo>
                    <a:pt x="183906" y="228555"/>
                  </a:moveTo>
                  <a:lnTo>
                    <a:pt x="5893" y="228555"/>
                  </a:lnTo>
                  <a:lnTo>
                    <a:pt x="0" y="222661"/>
                  </a:lnTo>
                  <a:lnTo>
                    <a:pt x="0" y="215339"/>
                  </a:lnTo>
                  <a:lnTo>
                    <a:pt x="6254" y="184347"/>
                  </a:lnTo>
                  <a:lnTo>
                    <a:pt x="23312" y="159043"/>
                  </a:lnTo>
                  <a:lnTo>
                    <a:pt x="48615" y="141985"/>
                  </a:lnTo>
                  <a:lnTo>
                    <a:pt x="79608" y="135731"/>
                  </a:lnTo>
                  <a:lnTo>
                    <a:pt x="125685" y="135731"/>
                  </a:lnTo>
                  <a:lnTo>
                    <a:pt x="130864" y="136267"/>
                  </a:lnTo>
                  <a:lnTo>
                    <a:pt x="135820" y="137204"/>
                  </a:lnTo>
                  <a:lnTo>
                    <a:pt x="134882" y="145464"/>
                  </a:lnTo>
                  <a:lnTo>
                    <a:pt x="139124" y="153099"/>
                  </a:lnTo>
                  <a:lnTo>
                    <a:pt x="145553" y="157207"/>
                  </a:lnTo>
                  <a:lnTo>
                    <a:pt x="140611" y="161559"/>
                  </a:lnTo>
                  <a:lnTo>
                    <a:pt x="137187" y="167247"/>
                  </a:lnTo>
                  <a:lnTo>
                    <a:pt x="135775" y="173593"/>
                  </a:lnTo>
                  <a:lnTo>
                    <a:pt x="135715" y="173864"/>
                  </a:lnTo>
                  <a:lnTo>
                    <a:pt x="136624" y="181004"/>
                  </a:lnTo>
                  <a:lnTo>
                    <a:pt x="160683" y="216925"/>
                  </a:lnTo>
                  <a:lnTo>
                    <a:pt x="167292" y="218922"/>
                  </a:lnTo>
                  <a:lnTo>
                    <a:pt x="180379" y="218922"/>
                  </a:lnTo>
                  <a:lnTo>
                    <a:pt x="180379" y="220920"/>
                  </a:lnTo>
                  <a:lnTo>
                    <a:pt x="181559" y="224983"/>
                  </a:lnTo>
                  <a:lnTo>
                    <a:pt x="183906" y="228555"/>
                  </a:lnTo>
                  <a:close/>
                </a:path>
                <a:path extrusionOk="0" h="228600" w="279400">
                  <a:moveTo>
                    <a:pt x="219313" y="224983"/>
                  </a:moveTo>
                  <a:lnTo>
                    <a:pt x="209311" y="224983"/>
                  </a:lnTo>
                  <a:lnTo>
                    <a:pt x="204400" y="224403"/>
                  </a:lnTo>
                  <a:lnTo>
                    <a:pt x="196676" y="222661"/>
                  </a:lnTo>
                  <a:lnTo>
                    <a:pt x="194667" y="219848"/>
                  </a:lnTo>
                  <a:lnTo>
                    <a:pt x="194573" y="205204"/>
                  </a:lnTo>
                  <a:lnTo>
                    <a:pt x="192479" y="202212"/>
                  </a:lnTo>
                  <a:lnTo>
                    <a:pt x="189443" y="200426"/>
                  </a:lnTo>
                  <a:lnTo>
                    <a:pt x="186407" y="198685"/>
                  </a:lnTo>
                  <a:lnTo>
                    <a:pt x="182656" y="198417"/>
                  </a:lnTo>
                  <a:lnTo>
                    <a:pt x="246504" y="198417"/>
                  </a:lnTo>
                  <a:lnTo>
                    <a:pt x="242753" y="198685"/>
                  </a:lnTo>
                  <a:lnTo>
                    <a:pt x="242205" y="198685"/>
                  </a:lnTo>
                  <a:lnTo>
                    <a:pt x="236100" y="202212"/>
                  </a:lnTo>
                  <a:lnTo>
                    <a:pt x="234049" y="205204"/>
                  </a:lnTo>
                  <a:lnTo>
                    <a:pt x="233957" y="219848"/>
                  </a:lnTo>
                  <a:lnTo>
                    <a:pt x="231948" y="222661"/>
                  </a:lnTo>
                  <a:lnTo>
                    <a:pt x="224224" y="224403"/>
                  </a:lnTo>
                  <a:lnTo>
                    <a:pt x="219313" y="224983"/>
                  </a:lnTo>
                  <a:close/>
                </a:path>
                <a:path extrusionOk="0" h="228600" w="279400">
                  <a:moveTo>
                    <a:pt x="258570" y="205204"/>
                  </a:moveTo>
                  <a:lnTo>
                    <a:pt x="257557" y="205204"/>
                  </a:lnTo>
                  <a:lnTo>
                    <a:pt x="245802" y="198417"/>
                  </a:lnTo>
                  <a:lnTo>
                    <a:pt x="267152" y="198417"/>
                  </a:lnTo>
                  <a:lnTo>
                    <a:pt x="266751" y="198953"/>
                  </a:lnTo>
                  <a:lnTo>
                    <a:pt x="261232" y="204847"/>
                  </a:lnTo>
                  <a:lnTo>
                    <a:pt x="262008" y="204847"/>
                  </a:lnTo>
                  <a:lnTo>
                    <a:pt x="258570" y="205204"/>
                  </a:lnTo>
                  <a:close/>
                </a:path>
                <a:path extrusionOk="0" h="228600" w="279400">
                  <a:moveTo>
                    <a:pt x="180379" y="218922"/>
                  </a:moveTo>
                  <a:lnTo>
                    <a:pt x="167292" y="218922"/>
                  </a:lnTo>
                  <a:lnTo>
                    <a:pt x="174059" y="218692"/>
                  </a:lnTo>
                  <a:lnTo>
                    <a:pt x="180379" y="216410"/>
                  </a:lnTo>
                  <a:lnTo>
                    <a:pt x="180379" y="218922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5" name="Google Shape;255;p6"/>
          <p:cNvSpPr/>
          <p:nvPr/>
        </p:nvSpPr>
        <p:spPr>
          <a:xfrm>
            <a:off x="768250" y="2875550"/>
            <a:ext cx="59178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Atendimento personalizado para cada tipo de cliente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654127" y="3241800"/>
            <a:ext cx="3370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0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Técnico de Suporte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7" name="Google Shape;257;p6"/>
          <p:cNvGrpSpPr/>
          <p:nvPr/>
        </p:nvGrpSpPr>
        <p:grpSpPr>
          <a:xfrm>
            <a:off x="386280" y="4056840"/>
            <a:ext cx="271440" cy="2544480"/>
            <a:chOff x="386280" y="4056840"/>
            <a:chExt cx="271440" cy="2544480"/>
          </a:xfrm>
        </p:grpSpPr>
        <p:pic>
          <p:nvPicPr>
            <p:cNvPr id="258" name="Google Shape;258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680" y="405684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9" name="Google Shape;259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680" y="445680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680" y="485676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6280" y="5353200"/>
              <a:ext cx="129960" cy="228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680" y="608544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89680" y="648540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4" name="Google Shape;264;p6"/>
          <p:cNvSpPr/>
          <p:nvPr/>
        </p:nvSpPr>
        <p:spPr>
          <a:xfrm>
            <a:off x="768240" y="3941640"/>
            <a:ext cx="4841640" cy="2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Responsável por ajudar com instalação e operação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768240" y="4341600"/>
            <a:ext cx="5092920" cy="2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Gerencia manutenções e garantia dos equipamentos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"/>
          <p:cNvSpPr/>
          <p:nvPr/>
        </p:nvSpPr>
        <p:spPr>
          <a:xfrm>
            <a:off x="768240" y="4741560"/>
            <a:ext cx="5014080" cy="298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6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Coleta feedback dos clientes para melhoria contínua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511200" y="5270750"/>
            <a:ext cx="69090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50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 </a:t>
            </a:r>
            <a:r>
              <a:rPr b="1" i="0" lang="pt-BR" sz="20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Investimento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60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92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Custo inicial: zero ou mínimo (uso de pessoal interno)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69280" marR="0" rtl="0" algn="l">
              <a:lnSpc>
                <a:spcPct val="100000"/>
              </a:lnSpc>
              <a:spcBef>
                <a:spcPts val="1049"/>
              </a:spcBef>
              <a:spcAft>
                <a:spcPts val="0"/>
              </a:spcAft>
              <a:buNone/>
            </a:pPr>
            <a:r>
              <a:rPr b="0" i="0" lang="pt-BR" sz="17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 expansão: Técnico dedicado - R$ 2.000 a R$ 4.000/mês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6"/>
          <p:cNvGrpSpPr/>
          <p:nvPr/>
        </p:nvGrpSpPr>
        <p:grpSpPr>
          <a:xfrm>
            <a:off x="0" y="0"/>
            <a:ext cx="12191760" cy="856800"/>
            <a:chOff x="0" y="0"/>
            <a:chExt cx="12191760" cy="856800"/>
          </a:xfrm>
        </p:grpSpPr>
        <p:sp>
          <p:nvSpPr>
            <p:cNvPr id="269" name="Google Shape;269;p6"/>
            <p:cNvSpPr/>
            <p:nvPr/>
          </p:nvSpPr>
          <p:spPr>
            <a:xfrm>
              <a:off x="0" y="0"/>
              <a:ext cx="12191760" cy="856800"/>
            </a:xfrm>
            <a:custGeom>
              <a:rect b="b" l="l" r="r" t="t"/>
              <a:pathLst>
                <a:path extrusionOk="0" h="857250" w="12192000">
                  <a:moveTo>
                    <a:pt x="1219199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857249"/>
                  </a:lnTo>
                  <a:close/>
                </a:path>
              </a:pathLst>
            </a:custGeom>
            <a:solidFill>
              <a:srgbClr val="091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380880" y="276120"/>
              <a:ext cx="304560" cy="304560"/>
            </a:xfrm>
            <a:custGeom>
              <a:rect b="b" l="l" r="r" t="t"/>
              <a:pathLst>
                <a:path extrusionOk="0" h="304800" w="304800">
                  <a:moveTo>
                    <a:pt x="22205" y="190499"/>
                  </a:moveTo>
                  <a:lnTo>
                    <a:pt x="6369" y="190499"/>
                  </a:lnTo>
                  <a:lnTo>
                    <a:pt x="0" y="184130"/>
                  </a:lnTo>
                  <a:lnTo>
                    <a:pt x="0" y="152399"/>
                  </a:lnTo>
                  <a:lnTo>
                    <a:pt x="7784" y="104195"/>
                  </a:lnTo>
                  <a:lnTo>
                    <a:pt x="29401" y="62390"/>
                  </a:lnTo>
                  <a:lnTo>
                    <a:pt x="62390" y="29401"/>
                  </a:lnTo>
                  <a:lnTo>
                    <a:pt x="104226" y="7768"/>
                  </a:lnTo>
                  <a:lnTo>
                    <a:pt x="152399" y="0"/>
                  </a:lnTo>
                  <a:lnTo>
                    <a:pt x="200573" y="7768"/>
                  </a:lnTo>
                  <a:lnTo>
                    <a:pt x="240810" y="28574"/>
                  </a:lnTo>
                  <a:lnTo>
                    <a:pt x="152399" y="28574"/>
                  </a:lnTo>
                  <a:lnTo>
                    <a:pt x="104195" y="38303"/>
                  </a:lnTo>
                  <a:lnTo>
                    <a:pt x="64836" y="64836"/>
                  </a:lnTo>
                  <a:lnTo>
                    <a:pt x="38303" y="104195"/>
                  </a:lnTo>
                  <a:lnTo>
                    <a:pt x="28574" y="152399"/>
                  </a:lnTo>
                  <a:lnTo>
                    <a:pt x="28574" y="184130"/>
                  </a:lnTo>
                  <a:lnTo>
                    <a:pt x="22205" y="190499"/>
                  </a:lnTo>
                  <a:close/>
                </a:path>
                <a:path extrusionOk="0" h="304800" w="304800">
                  <a:moveTo>
                    <a:pt x="298414" y="261937"/>
                  </a:moveTo>
                  <a:lnTo>
                    <a:pt x="252707" y="261937"/>
                  </a:lnTo>
                  <a:lnTo>
                    <a:pt x="261683" y="260126"/>
                  </a:lnTo>
                  <a:lnTo>
                    <a:pt x="269252" y="255024"/>
                  </a:lnTo>
                  <a:lnTo>
                    <a:pt x="274354" y="247455"/>
                  </a:lnTo>
                  <a:lnTo>
                    <a:pt x="276224" y="238184"/>
                  </a:lnTo>
                  <a:lnTo>
                    <a:pt x="276224" y="152399"/>
                  </a:lnTo>
                  <a:lnTo>
                    <a:pt x="266496" y="104195"/>
                  </a:lnTo>
                  <a:lnTo>
                    <a:pt x="239963" y="64836"/>
                  </a:lnTo>
                  <a:lnTo>
                    <a:pt x="200604" y="38303"/>
                  </a:lnTo>
                  <a:lnTo>
                    <a:pt x="152399" y="28574"/>
                  </a:lnTo>
                  <a:lnTo>
                    <a:pt x="240810" y="28574"/>
                  </a:lnTo>
                  <a:lnTo>
                    <a:pt x="242409" y="29401"/>
                  </a:lnTo>
                  <a:lnTo>
                    <a:pt x="275398" y="62390"/>
                  </a:lnTo>
                  <a:lnTo>
                    <a:pt x="297015" y="104195"/>
                  </a:lnTo>
                  <a:lnTo>
                    <a:pt x="304799" y="152399"/>
                  </a:lnTo>
                  <a:lnTo>
                    <a:pt x="304799" y="238184"/>
                  </a:lnTo>
                  <a:lnTo>
                    <a:pt x="300682" y="258575"/>
                  </a:lnTo>
                  <a:lnTo>
                    <a:pt x="298414" y="261937"/>
                  </a:lnTo>
                  <a:close/>
                </a:path>
                <a:path extrusionOk="0" h="304800" w="304800">
                  <a:moveTo>
                    <a:pt x="95249" y="228599"/>
                  </a:moveTo>
                  <a:lnTo>
                    <a:pt x="85724" y="228599"/>
                  </a:lnTo>
                  <a:lnTo>
                    <a:pt x="70906" y="225602"/>
                  </a:lnTo>
                  <a:lnTo>
                    <a:pt x="58794" y="217430"/>
                  </a:lnTo>
                  <a:lnTo>
                    <a:pt x="50622" y="205318"/>
                  </a:lnTo>
                  <a:lnTo>
                    <a:pt x="47624" y="190499"/>
                  </a:lnTo>
                  <a:lnTo>
                    <a:pt x="47624" y="161924"/>
                  </a:lnTo>
                  <a:lnTo>
                    <a:pt x="50622" y="147106"/>
                  </a:lnTo>
                  <a:lnTo>
                    <a:pt x="58794" y="134994"/>
                  </a:lnTo>
                  <a:lnTo>
                    <a:pt x="70906" y="126822"/>
                  </a:lnTo>
                  <a:lnTo>
                    <a:pt x="85724" y="123824"/>
                  </a:lnTo>
                  <a:lnTo>
                    <a:pt x="95249" y="123824"/>
                  </a:lnTo>
                  <a:lnTo>
                    <a:pt x="102671" y="125319"/>
                  </a:lnTo>
                  <a:lnTo>
                    <a:pt x="108726" y="129398"/>
                  </a:lnTo>
                  <a:lnTo>
                    <a:pt x="112805" y="135453"/>
                  </a:lnTo>
                  <a:lnTo>
                    <a:pt x="114299" y="142874"/>
                  </a:lnTo>
                  <a:lnTo>
                    <a:pt x="114299" y="209549"/>
                  </a:lnTo>
                  <a:lnTo>
                    <a:pt x="112805" y="216971"/>
                  </a:lnTo>
                  <a:lnTo>
                    <a:pt x="108726" y="223026"/>
                  </a:lnTo>
                  <a:lnTo>
                    <a:pt x="102671" y="227105"/>
                  </a:lnTo>
                  <a:lnTo>
                    <a:pt x="95249" y="228599"/>
                  </a:lnTo>
                  <a:close/>
                </a:path>
                <a:path extrusionOk="0" h="304800" w="304800">
                  <a:moveTo>
                    <a:pt x="219074" y="228599"/>
                  </a:moveTo>
                  <a:lnTo>
                    <a:pt x="209549" y="228599"/>
                  </a:lnTo>
                  <a:lnTo>
                    <a:pt x="202128" y="227105"/>
                  </a:lnTo>
                  <a:lnTo>
                    <a:pt x="196073" y="223026"/>
                  </a:lnTo>
                  <a:lnTo>
                    <a:pt x="191994" y="216971"/>
                  </a:lnTo>
                  <a:lnTo>
                    <a:pt x="190499" y="209549"/>
                  </a:lnTo>
                  <a:lnTo>
                    <a:pt x="190499" y="142874"/>
                  </a:lnTo>
                  <a:lnTo>
                    <a:pt x="191994" y="135453"/>
                  </a:lnTo>
                  <a:lnTo>
                    <a:pt x="196073" y="129398"/>
                  </a:lnTo>
                  <a:lnTo>
                    <a:pt x="202128" y="125319"/>
                  </a:lnTo>
                  <a:lnTo>
                    <a:pt x="209549" y="123824"/>
                  </a:lnTo>
                  <a:lnTo>
                    <a:pt x="219074" y="123824"/>
                  </a:lnTo>
                  <a:lnTo>
                    <a:pt x="233893" y="126822"/>
                  </a:lnTo>
                  <a:lnTo>
                    <a:pt x="246005" y="134994"/>
                  </a:lnTo>
                  <a:lnTo>
                    <a:pt x="254177" y="147106"/>
                  </a:lnTo>
                  <a:lnTo>
                    <a:pt x="257174" y="161924"/>
                  </a:lnTo>
                  <a:lnTo>
                    <a:pt x="257174" y="190499"/>
                  </a:lnTo>
                  <a:lnTo>
                    <a:pt x="254177" y="205318"/>
                  </a:lnTo>
                  <a:lnTo>
                    <a:pt x="246005" y="217430"/>
                  </a:lnTo>
                  <a:lnTo>
                    <a:pt x="233893" y="225602"/>
                  </a:lnTo>
                  <a:lnTo>
                    <a:pt x="219074" y="228599"/>
                  </a:lnTo>
                  <a:close/>
                </a:path>
                <a:path extrusionOk="0" h="304800" w="304800">
                  <a:moveTo>
                    <a:pt x="161924" y="304799"/>
                  </a:moveTo>
                  <a:lnTo>
                    <a:pt x="142874" y="304799"/>
                  </a:lnTo>
                  <a:lnTo>
                    <a:pt x="131754" y="302553"/>
                  </a:lnTo>
                  <a:lnTo>
                    <a:pt x="122609" y="296336"/>
                  </a:lnTo>
                  <a:lnTo>
                    <a:pt x="116546" y="287345"/>
                  </a:lnTo>
                  <a:lnTo>
                    <a:pt x="114299" y="276224"/>
                  </a:lnTo>
                  <a:lnTo>
                    <a:pt x="116546" y="265104"/>
                  </a:lnTo>
                  <a:lnTo>
                    <a:pt x="122671" y="256021"/>
                  </a:lnTo>
                  <a:lnTo>
                    <a:pt x="131754" y="249896"/>
                  </a:lnTo>
                  <a:lnTo>
                    <a:pt x="142874" y="247649"/>
                  </a:lnTo>
                  <a:lnTo>
                    <a:pt x="161924" y="247649"/>
                  </a:lnTo>
                  <a:lnTo>
                    <a:pt x="186689" y="261937"/>
                  </a:lnTo>
                  <a:lnTo>
                    <a:pt x="298414" y="261937"/>
                  </a:lnTo>
                  <a:lnTo>
                    <a:pt x="289448" y="275227"/>
                  </a:lnTo>
                  <a:lnTo>
                    <a:pt x="272778" y="286455"/>
                  </a:lnTo>
                  <a:lnTo>
                    <a:pt x="252648" y="290512"/>
                  </a:lnTo>
                  <a:lnTo>
                    <a:pt x="186689" y="290512"/>
                  </a:lnTo>
                  <a:lnTo>
                    <a:pt x="182226" y="296336"/>
                  </a:lnTo>
                  <a:lnTo>
                    <a:pt x="176428" y="300848"/>
                  </a:lnTo>
                  <a:lnTo>
                    <a:pt x="169570" y="303764"/>
                  </a:lnTo>
                  <a:lnTo>
                    <a:pt x="161924" y="304799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6"/>
          <p:cNvSpPr txBox="1"/>
          <p:nvPr>
            <p:ph type="title"/>
          </p:nvPr>
        </p:nvSpPr>
        <p:spPr>
          <a:xfrm>
            <a:off x="777950" y="131050"/>
            <a:ext cx="6909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50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50"/>
              <a:buFont typeface="Montserrat"/>
              <a:buNone/>
            </a:pPr>
            <a:r>
              <a:rPr b="1" lang="pt-BR" sz="315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Fase 3: Suporte e Pós-Venda</a:t>
            </a:r>
            <a:endParaRPr b="0" sz="315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2" name="Google Shape;272;p6"/>
          <p:cNvGrpSpPr/>
          <p:nvPr/>
        </p:nvGrpSpPr>
        <p:grpSpPr>
          <a:xfrm>
            <a:off x="7669485" y="2419306"/>
            <a:ext cx="4141928" cy="3097247"/>
            <a:chOff x="7353360" y="2419200"/>
            <a:chExt cx="4457520" cy="3333240"/>
          </a:xfrm>
        </p:grpSpPr>
        <p:sp>
          <p:nvSpPr>
            <p:cNvPr id="273" name="Google Shape;273;p6"/>
            <p:cNvSpPr/>
            <p:nvPr/>
          </p:nvSpPr>
          <p:spPr>
            <a:xfrm>
              <a:off x="7353360" y="2419200"/>
              <a:ext cx="4457520" cy="3333240"/>
            </a:xfrm>
            <a:custGeom>
              <a:rect b="b" l="l" r="r" t="t"/>
              <a:pathLst>
                <a:path extrusionOk="0" h="3333750" w="4457700">
                  <a:moveTo>
                    <a:pt x="4381499" y="3333749"/>
                  </a:moveTo>
                  <a:lnTo>
                    <a:pt x="76199" y="3333749"/>
                  </a:lnTo>
                  <a:lnTo>
                    <a:pt x="68693" y="3333387"/>
                  </a:lnTo>
                  <a:lnTo>
                    <a:pt x="27881" y="3316482"/>
                  </a:lnTo>
                  <a:lnTo>
                    <a:pt x="3261" y="3279635"/>
                  </a:lnTo>
                  <a:lnTo>
                    <a:pt x="0" y="325754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4381499" y="0"/>
                  </a:lnTo>
                  <a:lnTo>
                    <a:pt x="4423841" y="12829"/>
                  </a:lnTo>
                  <a:lnTo>
                    <a:pt x="4451898" y="47039"/>
                  </a:lnTo>
                  <a:lnTo>
                    <a:pt x="4457699" y="76199"/>
                  </a:lnTo>
                  <a:lnTo>
                    <a:pt x="4457699" y="3257549"/>
                  </a:lnTo>
                  <a:lnTo>
                    <a:pt x="4444868" y="3299891"/>
                  </a:lnTo>
                  <a:lnTo>
                    <a:pt x="4410659" y="3327948"/>
                  </a:lnTo>
                  <a:lnTo>
                    <a:pt x="4381499" y="3333749"/>
                  </a:lnTo>
                  <a:close/>
                </a:path>
              </a:pathLst>
            </a:custGeom>
            <a:solidFill>
              <a:srgbClr val="091B2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7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7353360" y="2419200"/>
              <a:ext cx="4457520" cy="3333240"/>
            </a:xfrm>
            <a:custGeom>
              <a:rect b="b" l="l" r="r" t="t"/>
              <a:pathLst>
                <a:path extrusionOk="0" h="3333750" w="4457700">
                  <a:moveTo>
                    <a:pt x="4381499" y="3333749"/>
                  </a:moveTo>
                  <a:lnTo>
                    <a:pt x="76199" y="3333749"/>
                  </a:lnTo>
                  <a:lnTo>
                    <a:pt x="68693" y="3333387"/>
                  </a:lnTo>
                  <a:lnTo>
                    <a:pt x="27881" y="3316482"/>
                  </a:lnTo>
                  <a:lnTo>
                    <a:pt x="3261" y="3279635"/>
                  </a:lnTo>
                  <a:lnTo>
                    <a:pt x="0" y="325754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4381499" y="0"/>
                  </a:lnTo>
                  <a:lnTo>
                    <a:pt x="4423841" y="12829"/>
                  </a:lnTo>
                  <a:lnTo>
                    <a:pt x="4431780" y="19049"/>
                  </a:lnTo>
                  <a:lnTo>
                    <a:pt x="72446" y="19049"/>
                  </a:lnTo>
                  <a:lnTo>
                    <a:pt x="68729" y="19415"/>
                  </a:lnTo>
                  <a:lnTo>
                    <a:pt x="33134" y="38441"/>
                  </a:lnTo>
                  <a:lnTo>
                    <a:pt x="19049" y="72447"/>
                  </a:lnTo>
                  <a:lnTo>
                    <a:pt x="19049" y="3261301"/>
                  </a:lnTo>
                  <a:lnTo>
                    <a:pt x="38440" y="3300613"/>
                  </a:lnTo>
                  <a:lnTo>
                    <a:pt x="72446" y="3314698"/>
                  </a:lnTo>
                  <a:lnTo>
                    <a:pt x="4431780" y="3314698"/>
                  </a:lnTo>
                  <a:lnTo>
                    <a:pt x="4429816" y="3316482"/>
                  </a:lnTo>
                  <a:lnTo>
                    <a:pt x="4389006" y="3333387"/>
                  </a:lnTo>
                  <a:lnTo>
                    <a:pt x="4381499" y="3333749"/>
                  </a:lnTo>
                  <a:close/>
                </a:path>
                <a:path extrusionOk="0" h="3333750" w="4457700">
                  <a:moveTo>
                    <a:pt x="4431780" y="3314698"/>
                  </a:moveTo>
                  <a:lnTo>
                    <a:pt x="4385251" y="3314698"/>
                  </a:lnTo>
                  <a:lnTo>
                    <a:pt x="4388968" y="3314332"/>
                  </a:lnTo>
                  <a:lnTo>
                    <a:pt x="4396328" y="3312868"/>
                  </a:lnTo>
                  <a:lnTo>
                    <a:pt x="4431100" y="3286179"/>
                  </a:lnTo>
                  <a:lnTo>
                    <a:pt x="4438648" y="3261301"/>
                  </a:lnTo>
                  <a:lnTo>
                    <a:pt x="4438648" y="72447"/>
                  </a:lnTo>
                  <a:lnTo>
                    <a:pt x="4419256" y="33135"/>
                  </a:lnTo>
                  <a:lnTo>
                    <a:pt x="4385251" y="19049"/>
                  </a:lnTo>
                  <a:lnTo>
                    <a:pt x="4431780" y="19049"/>
                  </a:lnTo>
                  <a:lnTo>
                    <a:pt x="4454436" y="54113"/>
                  </a:lnTo>
                  <a:lnTo>
                    <a:pt x="4457699" y="3257549"/>
                  </a:lnTo>
                  <a:lnTo>
                    <a:pt x="4457338" y="3265017"/>
                  </a:lnTo>
                  <a:lnTo>
                    <a:pt x="4440432" y="3305866"/>
                  </a:lnTo>
                  <a:lnTo>
                    <a:pt x="4435380" y="3311431"/>
                  </a:lnTo>
                  <a:lnTo>
                    <a:pt x="4431780" y="3314698"/>
                  </a:lnTo>
                  <a:close/>
                </a:path>
              </a:pathLst>
            </a:custGeom>
            <a:solidFill>
              <a:srgbClr val="D4AF37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7515360" y="2581200"/>
              <a:ext cx="4133520" cy="3009600"/>
            </a:xfrm>
            <a:custGeom>
              <a:rect b="b" l="l" r="r" t="t"/>
              <a:pathLst>
                <a:path extrusionOk="0" h="3009900" w="4133850">
                  <a:moveTo>
                    <a:pt x="4100802" y="3009899"/>
                  </a:moveTo>
                  <a:lnTo>
                    <a:pt x="33047" y="3009899"/>
                  </a:lnTo>
                  <a:lnTo>
                    <a:pt x="28187" y="3008932"/>
                  </a:lnTo>
                  <a:lnTo>
                    <a:pt x="966" y="2981711"/>
                  </a:lnTo>
                  <a:lnTo>
                    <a:pt x="0" y="2976851"/>
                  </a:lnTo>
                  <a:lnTo>
                    <a:pt x="0" y="2971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100802" y="0"/>
                  </a:lnTo>
                  <a:lnTo>
                    <a:pt x="4132881" y="28187"/>
                  </a:lnTo>
                  <a:lnTo>
                    <a:pt x="4133848" y="33047"/>
                  </a:lnTo>
                  <a:lnTo>
                    <a:pt x="4133848" y="2976851"/>
                  </a:lnTo>
                  <a:lnTo>
                    <a:pt x="4105661" y="3008932"/>
                  </a:lnTo>
                  <a:lnTo>
                    <a:pt x="4100802" y="3009899"/>
                  </a:ln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7924680" y="2876400"/>
              <a:ext cx="3314520" cy="2409480"/>
            </a:xfrm>
            <a:custGeom>
              <a:rect b="b" l="l" r="r" t="t"/>
              <a:pathLst>
                <a:path extrusionOk="0" h="2409825" w="3314700">
                  <a:moveTo>
                    <a:pt x="3314699" y="2409824"/>
                  </a:moveTo>
                  <a:lnTo>
                    <a:pt x="0" y="2409824"/>
                  </a:lnTo>
                  <a:lnTo>
                    <a:pt x="0" y="0"/>
                  </a:lnTo>
                  <a:lnTo>
                    <a:pt x="3314699" y="0"/>
                  </a:lnTo>
                  <a:lnTo>
                    <a:pt x="3314699" y="2409824"/>
                  </a:lnTo>
                  <a:close/>
                </a:path>
              </a:pathLst>
            </a:custGeom>
            <a:solidFill>
              <a:srgbClr val="0C23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72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9277200" y="3448080"/>
              <a:ext cx="609120" cy="609120"/>
            </a:xfrm>
            <a:custGeom>
              <a:rect b="b" l="l" r="r" t="t"/>
              <a:pathLst>
                <a:path extrusionOk="0" h="609600" w="609600">
                  <a:moveTo>
                    <a:pt x="495240" y="609570"/>
                  </a:moveTo>
                  <a:lnTo>
                    <a:pt x="334922" y="465058"/>
                  </a:lnTo>
                  <a:lnTo>
                    <a:pt x="308996" y="413861"/>
                  </a:lnTo>
                  <a:lnTo>
                    <a:pt x="309104" y="385561"/>
                  </a:lnTo>
                  <a:lnTo>
                    <a:pt x="317896" y="358378"/>
                  </a:lnTo>
                  <a:lnTo>
                    <a:pt x="188118" y="228599"/>
                  </a:lnTo>
                  <a:lnTo>
                    <a:pt x="114895" y="228599"/>
                  </a:lnTo>
                  <a:lnTo>
                    <a:pt x="106441" y="224432"/>
                  </a:lnTo>
                  <a:lnTo>
                    <a:pt x="101084" y="217408"/>
                  </a:lnTo>
                  <a:lnTo>
                    <a:pt x="5834" y="93583"/>
                  </a:lnTo>
                  <a:lnTo>
                    <a:pt x="1134" y="84305"/>
                  </a:lnTo>
                  <a:lnTo>
                    <a:pt x="29" y="74280"/>
                  </a:lnTo>
                  <a:lnTo>
                    <a:pt x="2451" y="64500"/>
                  </a:lnTo>
                  <a:lnTo>
                    <a:pt x="8334" y="55959"/>
                  </a:lnTo>
                  <a:lnTo>
                    <a:pt x="55959" y="8334"/>
                  </a:lnTo>
                  <a:lnTo>
                    <a:pt x="64567" y="2453"/>
                  </a:lnTo>
                  <a:lnTo>
                    <a:pt x="74551" y="0"/>
                  </a:lnTo>
                  <a:lnTo>
                    <a:pt x="73977" y="0"/>
                  </a:lnTo>
                  <a:lnTo>
                    <a:pt x="84372" y="1185"/>
                  </a:lnTo>
                  <a:lnTo>
                    <a:pt x="93583" y="5953"/>
                  </a:lnTo>
                  <a:lnTo>
                    <a:pt x="224432" y="106560"/>
                  </a:lnTo>
                  <a:lnTo>
                    <a:pt x="228599" y="114895"/>
                  </a:lnTo>
                  <a:lnTo>
                    <a:pt x="228599" y="188118"/>
                  </a:lnTo>
                  <a:lnTo>
                    <a:pt x="358378" y="317896"/>
                  </a:lnTo>
                  <a:lnTo>
                    <a:pt x="441437" y="317896"/>
                  </a:lnTo>
                  <a:lnTo>
                    <a:pt x="465058" y="334922"/>
                  </a:lnTo>
                  <a:lnTo>
                    <a:pt x="598408" y="468272"/>
                  </a:lnTo>
                  <a:lnTo>
                    <a:pt x="606779" y="480885"/>
                  </a:lnTo>
                  <a:lnTo>
                    <a:pt x="609570" y="495240"/>
                  </a:lnTo>
                  <a:lnTo>
                    <a:pt x="606779" y="509594"/>
                  </a:lnTo>
                  <a:lnTo>
                    <a:pt x="598408" y="522208"/>
                  </a:lnTo>
                  <a:lnTo>
                    <a:pt x="522208" y="598408"/>
                  </a:lnTo>
                  <a:lnTo>
                    <a:pt x="509594" y="606779"/>
                  </a:lnTo>
                  <a:lnTo>
                    <a:pt x="495240" y="609570"/>
                  </a:lnTo>
                  <a:close/>
                </a:path>
                <a:path extrusionOk="0" h="609600" w="609600">
                  <a:moveTo>
                    <a:pt x="368260" y="273962"/>
                  </a:moveTo>
                  <a:lnTo>
                    <a:pt x="266699" y="172402"/>
                  </a:lnTo>
                  <a:lnTo>
                    <a:pt x="266699" y="171449"/>
                  </a:lnTo>
                  <a:lnTo>
                    <a:pt x="272826" y="125883"/>
                  </a:lnTo>
                  <a:lnTo>
                    <a:pt x="290115" y="84931"/>
                  </a:lnTo>
                  <a:lnTo>
                    <a:pt x="316929" y="50229"/>
                  </a:lnTo>
                  <a:lnTo>
                    <a:pt x="351631" y="23415"/>
                  </a:lnTo>
                  <a:lnTo>
                    <a:pt x="392583" y="6126"/>
                  </a:lnTo>
                  <a:lnTo>
                    <a:pt x="438149" y="0"/>
                  </a:lnTo>
                  <a:lnTo>
                    <a:pt x="447459" y="243"/>
                  </a:lnTo>
                  <a:lnTo>
                    <a:pt x="486772" y="15671"/>
                  </a:lnTo>
                  <a:lnTo>
                    <a:pt x="486580" y="23415"/>
                  </a:lnTo>
                  <a:lnTo>
                    <a:pt x="486554" y="24454"/>
                  </a:lnTo>
                  <a:lnTo>
                    <a:pt x="481726" y="32623"/>
                  </a:lnTo>
                  <a:lnTo>
                    <a:pt x="402074" y="112275"/>
                  </a:lnTo>
                  <a:lnTo>
                    <a:pt x="400049" y="117157"/>
                  </a:lnTo>
                  <a:lnTo>
                    <a:pt x="400049" y="190619"/>
                  </a:lnTo>
                  <a:lnTo>
                    <a:pt x="401553" y="198015"/>
                  </a:lnTo>
                  <a:lnTo>
                    <a:pt x="405645" y="204073"/>
                  </a:lnTo>
                  <a:lnTo>
                    <a:pt x="411703" y="208165"/>
                  </a:lnTo>
                  <a:lnTo>
                    <a:pt x="419099" y="209669"/>
                  </a:lnTo>
                  <a:lnTo>
                    <a:pt x="604002" y="209669"/>
                  </a:lnTo>
                  <a:lnTo>
                    <a:pt x="602363" y="220859"/>
                  </a:lnTo>
                  <a:lnTo>
                    <a:pt x="582066" y="264631"/>
                  </a:lnTo>
                  <a:lnTo>
                    <a:pt x="577403" y="270009"/>
                  </a:lnTo>
                  <a:lnTo>
                    <a:pt x="400968" y="270009"/>
                  </a:lnTo>
                  <a:lnTo>
                    <a:pt x="368260" y="273962"/>
                  </a:lnTo>
                  <a:close/>
                </a:path>
                <a:path extrusionOk="0" h="609600" w="609600">
                  <a:moveTo>
                    <a:pt x="604002" y="209669"/>
                  </a:moveTo>
                  <a:lnTo>
                    <a:pt x="492442" y="209669"/>
                  </a:lnTo>
                  <a:lnTo>
                    <a:pt x="497323" y="207644"/>
                  </a:lnTo>
                  <a:lnTo>
                    <a:pt x="576976" y="127992"/>
                  </a:lnTo>
                  <a:lnTo>
                    <a:pt x="585145" y="123164"/>
                  </a:lnTo>
                  <a:lnTo>
                    <a:pt x="593928" y="122946"/>
                  </a:lnTo>
                  <a:lnTo>
                    <a:pt x="601438" y="127037"/>
                  </a:lnTo>
                  <a:lnTo>
                    <a:pt x="609599" y="171449"/>
                  </a:lnTo>
                  <a:lnTo>
                    <a:pt x="604002" y="209669"/>
                  </a:lnTo>
                  <a:close/>
                </a:path>
                <a:path extrusionOk="0" h="609600" w="609600">
                  <a:moveTo>
                    <a:pt x="510778" y="326826"/>
                  </a:moveTo>
                  <a:lnTo>
                    <a:pt x="492085" y="308133"/>
                  </a:lnTo>
                  <a:lnTo>
                    <a:pt x="464600" y="287106"/>
                  </a:lnTo>
                  <a:lnTo>
                    <a:pt x="433655" y="274394"/>
                  </a:lnTo>
                  <a:lnTo>
                    <a:pt x="400968" y="270009"/>
                  </a:lnTo>
                  <a:lnTo>
                    <a:pt x="577403" y="270009"/>
                  </a:lnTo>
                  <a:lnTo>
                    <a:pt x="550831" y="300656"/>
                  </a:lnTo>
                  <a:lnTo>
                    <a:pt x="510778" y="326826"/>
                  </a:lnTo>
                  <a:close/>
                </a:path>
                <a:path extrusionOk="0" h="609600" w="609600">
                  <a:moveTo>
                    <a:pt x="81142" y="609570"/>
                  </a:moveTo>
                  <a:lnTo>
                    <a:pt x="80695" y="609570"/>
                  </a:lnTo>
                  <a:lnTo>
                    <a:pt x="49375" y="603246"/>
                  </a:lnTo>
                  <a:lnTo>
                    <a:pt x="23668" y="585906"/>
                  </a:lnTo>
                  <a:lnTo>
                    <a:pt x="6353" y="560224"/>
                  </a:lnTo>
                  <a:lnTo>
                    <a:pt x="0" y="528756"/>
                  </a:lnTo>
                  <a:lnTo>
                    <a:pt x="1575" y="512911"/>
                  </a:lnTo>
                  <a:lnTo>
                    <a:pt x="6176" y="497815"/>
                  </a:lnTo>
                  <a:lnTo>
                    <a:pt x="13612" y="483901"/>
                  </a:lnTo>
                  <a:lnTo>
                    <a:pt x="23693" y="471606"/>
                  </a:lnTo>
                  <a:lnTo>
                    <a:pt x="200501" y="294679"/>
                  </a:lnTo>
                  <a:lnTo>
                    <a:pt x="273962" y="368141"/>
                  </a:lnTo>
                  <a:lnTo>
                    <a:pt x="270614" y="387552"/>
                  </a:lnTo>
                  <a:lnTo>
                    <a:pt x="270212" y="407163"/>
                  </a:lnTo>
                  <a:lnTo>
                    <a:pt x="272757" y="426641"/>
                  </a:lnTo>
                  <a:lnTo>
                    <a:pt x="278249" y="445650"/>
                  </a:lnTo>
                  <a:lnTo>
                    <a:pt x="238124" y="485774"/>
                  </a:lnTo>
                  <a:lnTo>
                    <a:pt x="91460" y="485774"/>
                  </a:lnTo>
                  <a:lnTo>
                    <a:pt x="87815" y="486499"/>
                  </a:lnTo>
                  <a:lnTo>
                    <a:pt x="66674" y="510560"/>
                  </a:lnTo>
                  <a:lnTo>
                    <a:pt x="66674" y="518139"/>
                  </a:lnTo>
                  <a:lnTo>
                    <a:pt x="91460" y="542924"/>
                  </a:lnTo>
                  <a:lnTo>
                    <a:pt x="180975" y="542924"/>
                  </a:lnTo>
                  <a:lnTo>
                    <a:pt x="137993" y="585906"/>
                  </a:lnTo>
                  <a:lnTo>
                    <a:pt x="125698" y="595987"/>
                  </a:lnTo>
                  <a:lnTo>
                    <a:pt x="111784" y="603423"/>
                  </a:lnTo>
                  <a:lnTo>
                    <a:pt x="96688" y="608024"/>
                  </a:lnTo>
                  <a:lnTo>
                    <a:pt x="81142" y="609570"/>
                  </a:lnTo>
                  <a:close/>
                </a:path>
                <a:path extrusionOk="0" h="609600" w="609600">
                  <a:moveTo>
                    <a:pt x="441437" y="317896"/>
                  </a:moveTo>
                  <a:lnTo>
                    <a:pt x="358378" y="317896"/>
                  </a:lnTo>
                  <a:lnTo>
                    <a:pt x="385809" y="309041"/>
                  </a:lnTo>
                  <a:lnTo>
                    <a:pt x="413861" y="309041"/>
                  </a:lnTo>
                  <a:lnTo>
                    <a:pt x="441089" y="317645"/>
                  </a:lnTo>
                  <a:lnTo>
                    <a:pt x="441437" y="317896"/>
                  </a:lnTo>
                  <a:close/>
                </a:path>
                <a:path extrusionOk="0" h="609600" w="609600">
                  <a:moveTo>
                    <a:pt x="180975" y="542924"/>
                  </a:moveTo>
                  <a:lnTo>
                    <a:pt x="99039" y="542924"/>
                  </a:lnTo>
                  <a:lnTo>
                    <a:pt x="102684" y="542199"/>
                  </a:lnTo>
                  <a:lnTo>
                    <a:pt x="109685" y="539299"/>
                  </a:lnTo>
                  <a:lnTo>
                    <a:pt x="123824" y="518139"/>
                  </a:lnTo>
                  <a:lnTo>
                    <a:pt x="123824" y="510560"/>
                  </a:lnTo>
                  <a:lnTo>
                    <a:pt x="99039" y="485774"/>
                  </a:lnTo>
                  <a:lnTo>
                    <a:pt x="238124" y="485774"/>
                  </a:lnTo>
                  <a:lnTo>
                    <a:pt x="180975" y="542924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67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8" name="Google Shape;278;p6"/>
          <p:cNvSpPr/>
          <p:nvPr/>
        </p:nvSpPr>
        <p:spPr>
          <a:xfrm>
            <a:off x="7924680" y="2876400"/>
            <a:ext cx="3314520" cy="2409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78640" lvl="0" marL="1368360" marR="0" rtl="0" algn="l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Suporte técnico e atendimento ao cliente</a:t>
            </a:r>
            <a:endParaRPr b="0" i="0" sz="1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6"/>
          <p:cNvGrpSpPr/>
          <p:nvPr/>
        </p:nvGrpSpPr>
        <p:grpSpPr>
          <a:xfrm>
            <a:off x="0" y="5781600"/>
            <a:ext cx="12191760" cy="1523520"/>
            <a:chOff x="0" y="5781600"/>
            <a:chExt cx="12191760" cy="1523520"/>
          </a:xfrm>
        </p:grpSpPr>
        <p:sp>
          <p:nvSpPr>
            <p:cNvPr id="280" name="Google Shape;280;p6"/>
            <p:cNvSpPr/>
            <p:nvPr/>
          </p:nvSpPr>
          <p:spPr>
            <a:xfrm>
              <a:off x="10572840" y="5781600"/>
              <a:ext cx="1142640" cy="1142640"/>
            </a:xfrm>
            <a:custGeom>
              <a:rect b="b" l="l" r="r" t="t"/>
              <a:pathLst>
                <a:path extrusionOk="0" h="1143000" w="1143000">
                  <a:moveTo>
                    <a:pt x="53578" y="714375"/>
                  </a:moveTo>
                  <a:lnTo>
                    <a:pt x="32680" y="710178"/>
                  </a:lnTo>
                  <a:lnTo>
                    <a:pt x="15654" y="698720"/>
                  </a:lnTo>
                  <a:lnTo>
                    <a:pt x="4196" y="681694"/>
                  </a:lnTo>
                  <a:lnTo>
                    <a:pt x="0" y="660796"/>
                  </a:lnTo>
                  <a:lnTo>
                    <a:pt x="0" y="571500"/>
                  </a:lnTo>
                  <a:lnTo>
                    <a:pt x="1894" y="524623"/>
                  </a:lnTo>
                  <a:lnTo>
                    <a:pt x="7479" y="478791"/>
                  </a:lnTo>
                  <a:lnTo>
                    <a:pt x="16607" y="434150"/>
                  </a:lnTo>
                  <a:lnTo>
                    <a:pt x="29175" y="390733"/>
                  </a:lnTo>
                  <a:lnTo>
                    <a:pt x="44906" y="349032"/>
                  </a:lnTo>
                  <a:lnTo>
                    <a:pt x="63783" y="308847"/>
                  </a:lnTo>
                  <a:lnTo>
                    <a:pt x="85615" y="270443"/>
                  </a:lnTo>
                  <a:lnTo>
                    <a:pt x="110256" y="233964"/>
                  </a:lnTo>
                  <a:lnTo>
                    <a:pt x="137558" y="199560"/>
                  </a:lnTo>
                  <a:lnTo>
                    <a:pt x="167375" y="167375"/>
                  </a:lnTo>
                  <a:lnTo>
                    <a:pt x="199560" y="137558"/>
                  </a:lnTo>
                  <a:lnTo>
                    <a:pt x="233964" y="110256"/>
                  </a:lnTo>
                  <a:lnTo>
                    <a:pt x="270443" y="85615"/>
                  </a:lnTo>
                  <a:lnTo>
                    <a:pt x="308847" y="63783"/>
                  </a:lnTo>
                  <a:lnTo>
                    <a:pt x="349032" y="44906"/>
                  </a:lnTo>
                  <a:lnTo>
                    <a:pt x="390848" y="29132"/>
                  </a:lnTo>
                  <a:lnTo>
                    <a:pt x="434150" y="16607"/>
                  </a:lnTo>
                  <a:lnTo>
                    <a:pt x="478791" y="7479"/>
                  </a:lnTo>
                  <a:lnTo>
                    <a:pt x="524623" y="1894"/>
                  </a:lnTo>
                  <a:lnTo>
                    <a:pt x="571500" y="0"/>
                  </a:lnTo>
                  <a:lnTo>
                    <a:pt x="618376" y="1894"/>
                  </a:lnTo>
                  <a:lnTo>
                    <a:pt x="664208" y="7479"/>
                  </a:lnTo>
                  <a:lnTo>
                    <a:pt x="708849" y="16607"/>
                  </a:lnTo>
                  <a:lnTo>
                    <a:pt x="752151" y="29132"/>
                  </a:lnTo>
                  <a:lnTo>
                    <a:pt x="793967" y="44906"/>
                  </a:lnTo>
                  <a:lnTo>
                    <a:pt x="834152" y="63783"/>
                  </a:lnTo>
                  <a:lnTo>
                    <a:pt x="872556" y="85615"/>
                  </a:lnTo>
                  <a:lnTo>
                    <a:pt x="904445" y="107156"/>
                  </a:lnTo>
                  <a:lnTo>
                    <a:pt x="571500" y="107156"/>
                  </a:lnTo>
                  <a:lnTo>
                    <a:pt x="524014" y="109552"/>
                  </a:lnTo>
                  <a:lnTo>
                    <a:pt x="477902" y="116587"/>
                  </a:lnTo>
                  <a:lnTo>
                    <a:pt x="433397" y="128027"/>
                  </a:lnTo>
                  <a:lnTo>
                    <a:pt x="390733" y="143638"/>
                  </a:lnTo>
                  <a:lnTo>
                    <a:pt x="350141" y="163188"/>
                  </a:lnTo>
                  <a:lnTo>
                    <a:pt x="311856" y="186444"/>
                  </a:lnTo>
                  <a:lnTo>
                    <a:pt x="276111" y="213171"/>
                  </a:lnTo>
                  <a:lnTo>
                    <a:pt x="243138" y="243138"/>
                  </a:lnTo>
                  <a:lnTo>
                    <a:pt x="213171" y="276111"/>
                  </a:lnTo>
                  <a:lnTo>
                    <a:pt x="186444" y="311856"/>
                  </a:lnTo>
                  <a:lnTo>
                    <a:pt x="163188" y="350141"/>
                  </a:lnTo>
                  <a:lnTo>
                    <a:pt x="143638" y="390733"/>
                  </a:lnTo>
                  <a:lnTo>
                    <a:pt x="128027" y="433397"/>
                  </a:lnTo>
                  <a:lnTo>
                    <a:pt x="116587" y="477902"/>
                  </a:lnTo>
                  <a:lnTo>
                    <a:pt x="109552" y="524014"/>
                  </a:lnTo>
                  <a:lnTo>
                    <a:pt x="107156" y="571500"/>
                  </a:lnTo>
                  <a:lnTo>
                    <a:pt x="107156" y="660796"/>
                  </a:lnTo>
                  <a:lnTo>
                    <a:pt x="102959" y="681694"/>
                  </a:lnTo>
                  <a:lnTo>
                    <a:pt x="91501" y="698720"/>
                  </a:lnTo>
                  <a:lnTo>
                    <a:pt x="74475" y="710178"/>
                  </a:lnTo>
                  <a:lnTo>
                    <a:pt x="53578" y="714375"/>
                  </a:lnTo>
                  <a:close/>
                </a:path>
                <a:path extrusionOk="0" h="1143000" w="1143000">
                  <a:moveTo>
                    <a:pt x="1121180" y="982488"/>
                  </a:moveTo>
                  <a:lnTo>
                    <a:pt x="946546" y="982488"/>
                  </a:lnTo>
                  <a:lnTo>
                    <a:pt x="981313" y="975474"/>
                  </a:lnTo>
                  <a:lnTo>
                    <a:pt x="1009696" y="956341"/>
                  </a:lnTo>
                  <a:lnTo>
                    <a:pt x="1028829" y="927958"/>
                  </a:lnTo>
                  <a:lnTo>
                    <a:pt x="1035843" y="893192"/>
                  </a:lnTo>
                  <a:lnTo>
                    <a:pt x="1035843" y="571500"/>
                  </a:lnTo>
                  <a:lnTo>
                    <a:pt x="1033477" y="524623"/>
                  </a:lnTo>
                  <a:lnTo>
                    <a:pt x="1026412" y="477902"/>
                  </a:lnTo>
                  <a:lnTo>
                    <a:pt x="1014972" y="433397"/>
                  </a:lnTo>
                  <a:lnTo>
                    <a:pt x="999361" y="390733"/>
                  </a:lnTo>
                  <a:lnTo>
                    <a:pt x="979811" y="350141"/>
                  </a:lnTo>
                  <a:lnTo>
                    <a:pt x="956555" y="311856"/>
                  </a:lnTo>
                  <a:lnTo>
                    <a:pt x="929828" y="276111"/>
                  </a:lnTo>
                  <a:lnTo>
                    <a:pt x="899861" y="243138"/>
                  </a:lnTo>
                  <a:lnTo>
                    <a:pt x="866888" y="213171"/>
                  </a:lnTo>
                  <a:lnTo>
                    <a:pt x="831143" y="186444"/>
                  </a:lnTo>
                  <a:lnTo>
                    <a:pt x="792858" y="163188"/>
                  </a:lnTo>
                  <a:lnTo>
                    <a:pt x="752266" y="143638"/>
                  </a:lnTo>
                  <a:lnTo>
                    <a:pt x="709602" y="128027"/>
                  </a:lnTo>
                  <a:lnTo>
                    <a:pt x="665097" y="116587"/>
                  </a:lnTo>
                  <a:lnTo>
                    <a:pt x="618985" y="109552"/>
                  </a:lnTo>
                  <a:lnTo>
                    <a:pt x="571500" y="107156"/>
                  </a:lnTo>
                  <a:lnTo>
                    <a:pt x="904445" y="107156"/>
                  </a:lnTo>
                  <a:lnTo>
                    <a:pt x="943439" y="137558"/>
                  </a:lnTo>
                  <a:lnTo>
                    <a:pt x="975624" y="167375"/>
                  </a:lnTo>
                  <a:lnTo>
                    <a:pt x="1005441" y="199560"/>
                  </a:lnTo>
                  <a:lnTo>
                    <a:pt x="1032743" y="233964"/>
                  </a:lnTo>
                  <a:lnTo>
                    <a:pt x="1057384" y="270443"/>
                  </a:lnTo>
                  <a:lnTo>
                    <a:pt x="1079216" y="308847"/>
                  </a:lnTo>
                  <a:lnTo>
                    <a:pt x="1098093" y="349032"/>
                  </a:lnTo>
                  <a:lnTo>
                    <a:pt x="1113824" y="390733"/>
                  </a:lnTo>
                  <a:lnTo>
                    <a:pt x="1126392" y="434150"/>
                  </a:lnTo>
                  <a:lnTo>
                    <a:pt x="1135520" y="478791"/>
                  </a:lnTo>
                  <a:lnTo>
                    <a:pt x="1141031" y="524014"/>
                  </a:lnTo>
                  <a:lnTo>
                    <a:pt x="1143000" y="571500"/>
                  </a:lnTo>
                  <a:lnTo>
                    <a:pt x="1143000" y="893192"/>
                  </a:lnTo>
                  <a:lnTo>
                    <a:pt x="1137810" y="938236"/>
                  </a:lnTo>
                  <a:lnTo>
                    <a:pt x="1123026" y="979586"/>
                  </a:lnTo>
                  <a:lnTo>
                    <a:pt x="1121180" y="982488"/>
                  </a:lnTo>
                  <a:close/>
                </a:path>
                <a:path extrusionOk="0" h="1143000" w="1143000">
                  <a:moveTo>
                    <a:pt x="357187" y="857250"/>
                  </a:moveTo>
                  <a:lnTo>
                    <a:pt x="321468" y="857250"/>
                  </a:lnTo>
                  <a:lnTo>
                    <a:pt x="276348" y="849956"/>
                  </a:lnTo>
                  <a:lnTo>
                    <a:pt x="237133" y="829653"/>
                  </a:lnTo>
                  <a:lnTo>
                    <a:pt x="206190" y="798710"/>
                  </a:lnTo>
                  <a:lnTo>
                    <a:pt x="185887" y="759494"/>
                  </a:lnTo>
                  <a:lnTo>
                    <a:pt x="178593" y="714375"/>
                  </a:lnTo>
                  <a:lnTo>
                    <a:pt x="178593" y="607218"/>
                  </a:lnTo>
                  <a:lnTo>
                    <a:pt x="185887" y="562098"/>
                  </a:lnTo>
                  <a:lnTo>
                    <a:pt x="206190" y="522883"/>
                  </a:lnTo>
                  <a:lnTo>
                    <a:pt x="237133" y="491940"/>
                  </a:lnTo>
                  <a:lnTo>
                    <a:pt x="276348" y="471637"/>
                  </a:lnTo>
                  <a:lnTo>
                    <a:pt x="321468" y="464343"/>
                  </a:lnTo>
                  <a:lnTo>
                    <a:pt x="357187" y="464343"/>
                  </a:lnTo>
                  <a:lnTo>
                    <a:pt x="385019" y="469949"/>
                  </a:lnTo>
                  <a:lnTo>
                    <a:pt x="407723" y="485244"/>
                  </a:lnTo>
                  <a:lnTo>
                    <a:pt x="423019" y="507949"/>
                  </a:lnTo>
                  <a:lnTo>
                    <a:pt x="428625" y="535781"/>
                  </a:lnTo>
                  <a:lnTo>
                    <a:pt x="428625" y="785812"/>
                  </a:lnTo>
                  <a:lnTo>
                    <a:pt x="423019" y="813644"/>
                  </a:lnTo>
                  <a:lnTo>
                    <a:pt x="407723" y="836348"/>
                  </a:lnTo>
                  <a:lnTo>
                    <a:pt x="385019" y="851644"/>
                  </a:lnTo>
                  <a:lnTo>
                    <a:pt x="357187" y="857250"/>
                  </a:lnTo>
                  <a:close/>
                </a:path>
                <a:path extrusionOk="0" h="1143000" w="1143000">
                  <a:moveTo>
                    <a:pt x="821531" y="857250"/>
                  </a:moveTo>
                  <a:lnTo>
                    <a:pt x="785812" y="857250"/>
                  </a:lnTo>
                  <a:lnTo>
                    <a:pt x="757980" y="851644"/>
                  </a:lnTo>
                  <a:lnTo>
                    <a:pt x="735276" y="836348"/>
                  </a:lnTo>
                  <a:lnTo>
                    <a:pt x="719980" y="813644"/>
                  </a:lnTo>
                  <a:lnTo>
                    <a:pt x="714375" y="785812"/>
                  </a:lnTo>
                  <a:lnTo>
                    <a:pt x="714375" y="535781"/>
                  </a:lnTo>
                  <a:lnTo>
                    <a:pt x="719980" y="507949"/>
                  </a:lnTo>
                  <a:lnTo>
                    <a:pt x="735276" y="485244"/>
                  </a:lnTo>
                  <a:lnTo>
                    <a:pt x="757980" y="469949"/>
                  </a:lnTo>
                  <a:lnTo>
                    <a:pt x="785812" y="464343"/>
                  </a:lnTo>
                  <a:lnTo>
                    <a:pt x="821531" y="464343"/>
                  </a:lnTo>
                  <a:lnTo>
                    <a:pt x="866651" y="471637"/>
                  </a:lnTo>
                  <a:lnTo>
                    <a:pt x="905866" y="491940"/>
                  </a:lnTo>
                  <a:lnTo>
                    <a:pt x="936809" y="522883"/>
                  </a:lnTo>
                  <a:lnTo>
                    <a:pt x="957112" y="562098"/>
                  </a:lnTo>
                  <a:lnTo>
                    <a:pt x="964406" y="607218"/>
                  </a:lnTo>
                  <a:lnTo>
                    <a:pt x="964406" y="714375"/>
                  </a:lnTo>
                  <a:lnTo>
                    <a:pt x="957112" y="759494"/>
                  </a:lnTo>
                  <a:lnTo>
                    <a:pt x="936809" y="798710"/>
                  </a:lnTo>
                  <a:lnTo>
                    <a:pt x="905866" y="829653"/>
                  </a:lnTo>
                  <a:lnTo>
                    <a:pt x="866651" y="849956"/>
                  </a:lnTo>
                  <a:lnTo>
                    <a:pt x="821531" y="857250"/>
                  </a:lnTo>
                  <a:close/>
                </a:path>
                <a:path extrusionOk="0" h="1143000" w="1143000">
                  <a:moveTo>
                    <a:pt x="607218" y="1143000"/>
                  </a:moveTo>
                  <a:lnTo>
                    <a:pt x="535781" y="1143000"/>
                  </a:lnTo>
                  <a:lnTo>
                    <a:pt x="494080" y="1134576"/>
                  </a:lnTo>
                  <a:lnTo>
                    <a:pt x="460018" y="1111606"/>
                  </a:lnTo>
                  <a:lnTo>
                    <a:pt x="437048" y="1077544"/>
                  </a:lnTo>
                  <a:lnTo>
                    <a:pt x="428625" y="1035843"/>
                  </a:lnTo>
                  <a:lnTo>
                    <a:pt x="437048" y="994142"/>
                  </a:lnTo>
                  <a:lnTo>
                    <a:pt x="460018" y="960080"/>
                  </a:lnTo>
                  <a:lnTo>
                    <a:pt x="494080" y="937111"/>
                  </a:lnTo>
                  <a:lnTo>
                    <a:pt x="535781" y="928687"/>
                  </a:lnTo>
                  <a:lnTo>
                    <a:pt x="607218" y="928687"/>
                  </a:lnTo>
                  <a:lnTo>
                    <a:pt x="635887" y="932569"/>
                  </a:lnTo>
                  <a:lnTo>
                    <a:pt x="661606" y="943505"/>
                  </a:lnTo>
                  <a:lnTo>
                    <a:pt x="683347" y="960426"/>
                  </a:lnTo>
                  <a:lnTo>
                    <a:pt x="700087" y="982265"/>
                  </a:lnTo>
                  <a:lnTo>
                    <a:pt x="1121180" y="982488"/>
                  </a:lnTo>
                  <a:lnTo>
                    <a:pt x="1099823" y="1016062"/>
                  </a:lnTo>
                  <a:lnTo>
                    <a:pt x="1069375" y="1046485"/>
                  </a:lnTo>
                  <a:lnTo>
                    <a:pt x="1032859" y="1069677"/>
                  </a:lnTo>
                  <a:lnTo>
                    <a:pt x="991450" y="1084456"/>
                  </a:lnTo>
                  <a:lnTo>
                    <a:pt x="948265" y="1089421"/>
                  </a:lnTo>
                  <a:lnTo>
                    <a:pt x="700087" y="1089421"/>
                  </a:lnTo>
                  <a:lnTo>
                    <a:pt x="683347" y="1111261"/>
                  </a:lnTo>
                  <a:lnTo>
                    <a:pt x="661606" y="1128182"/>
                  </a:lnTo>
                  <a:lnTo>
                    <a:pt x="635887" y="1139117"/>
                  </a:lnTo>
                  <a:lnTo>
                    <a:pt x="607218" y="1143000"/>
                  </a:lnTo>
                  <a:close/>
                </a:path>
                <a:path extrusionOk="0" h="1143000" w="1143000">
                  <a:moveTo>
                    <a:pt x="946323" y="1089645"/>
                  </a:moveTo>
                  <a:lnTo>
                    <a:pt x="700087" y="1089421"/>
                  </a:lnTo>
                  <a:lnTo>
                    <a:pt x="948265" y="1089421"/>
                  </a:lnTo>
                  <a:lnTo>
                    <a:pt x="946323" y="1089645"/>
                  </a:lnTo>
                  <a:close/>
                </a:path>
              </a:pathLst>
            </a:custGeom>
            <a:solidFill>
              <a:srgbClr val="D4AF37">
                <a:alpha val="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0" y="7115040"/>
              <a:ext cx="12191760" cy="190080"/>
            </a:xfrm>
            <a:custGeom>
              <a:rect b="b" l="l" r="r" t="t"/>
              <a:pathLst>
                <a:path extrusionOk="0" h="190500" w="12192000">
                  <a:moveTo>
                    <a:pt x="1219199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90499"/>
                  </a:lnTo>
                  <a:close/>
                </a:path>
              </a:pathLst>
            </a:custGeom>
            <a:solidFill>
              <a:srgbClr val="091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6"/>
          <p:cNvSpPr txBox="1"/>
          <p:nvPr>
            <p:ph idx="11" type="ftr"/>
          </p:nvPr>
        </p:nvSpPr>
        <p:spPr>
          <a:xfrm>
            <a:off x="949475" y="6858000"/>
            <a:ext cx="24459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300">
            <a:spAutoFit/>
          </a:bodyPr>
          <a:lstStyle/>
          <a:p>
            <a:pPr indent="0" lvl="0" marL="12600" marR="0" rtl="0" algn="l">
              <a:lnSpc>
                <a:spcPct val="83733"/>
              </a:lnSpc>
              <a:spcBef>
                <a:spcPts val="0"/>
              </a:spcBef>
              <a:spcAft>
                <a:spcPts val="0"/>
              </a:spcAft>
              <a:buClr>
                <a:srgbClr val="D4AF37"/>
              </a:buClr>
              <a:buSzPts val="1500"/>
              <a:buFont typeface="Montserrat SemiBold"/>
              <a:buNone/>
            </a:pPr>
            <a:r>
              <a:rPr b="1" i="0" lang="pt-BR" sz="150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InduGrind Allenox</a:t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p7"/>
          <p:cNvGraphicFramePr/>
          <p:nvPr/>
        </p:nvGraphicFramePr>
        <p:xfrm>
          <a:off x="380880" y="104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{4A6237C5-2ABB-416B-B778-1B4646656512}</a:tableStyleId>
              </a:tblPr>
              <a:tblGrid>
                <a:gridCol w="2001950"/>
                <a:gridCol w="3459250"/>
                <a:gridCol w="2853000"/>
                <a:gridCol w="3116525"/>
              </a:tblGrid>
              <a:tr h="427675">
                <a:tc>
                  <a:txBody>
                    <a:bodyPr/>
                    <a:lstStyle/>
                    <a:p>
                      <a:pPr indent="0" lvl="0" marL="1429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50" u="none" cap="none" strike="noStrike">
                          <a:solidFill>
                            <a:srgbClr val="D4AF37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Fase</a:t>
                      </a:r>
                      <a:endParaRPr b="0" sz="135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700">
                      <a:solidFill>
                        <a:srgbClr val="D4AF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17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23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50" u="none" cap="none" strike="noStrike">
                          <a:solidFill>
                            <a:srgbClr val="D4AF37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Profissionais</a:t>
                      </a:r>
                      <a:endParaRPr b="0" sz="135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700">
                      <a:solidFill>
                        <a:srgbClr val="D4AF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17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50" u="none" cap="none" strike="noStrike">
                          <a:solidFill>
                            <a:srgbClr val="D4AF37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Custo (Baixa Escala)</a:t>
                      </a:r>
                      <a:endParaRPr b="0" sz="135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700">
                      <a:solidFill>
                        <a:srgbClr val="D4AF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17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271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50" u="none" cap="none" strike="noStrike">
                          <a:solidFill>
                            <a:srgbClr val="D4AF37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Custo (Alta Escala)</a:t>
                      </a:r>
                      <a:endParaRPr b="0" sz="135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700">
                      <a:solidFill>
                        <a:srgbClr val="D4AF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1729"/>
                    </a:solidFill>
                  </a:tcPr>
                </a:tc>
              </a:tr>
              <a:tr h="432725">
                <a:tc>
                  <a:txBody>
                    <a:bodyPr/>
                    <a:lstStyle/>
                    <a:p>
                      <a:pPr indent="0" lvl="0" marL="1429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1. Produção</a:t>
                      </a:r>
                      <a:endParaRPr b="0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700">
                      <a:solidFill>
                        <a:srgbClr val="D4AF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23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23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Serralheiro/Montador, Eletricista</a:t>
                      </a:r>
                      <a:endParaRPr b="0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700">
                      <a:solidFill>
                        <a:srgbClr val="D4AF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23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R$ 500 - R$ 1.500 por máquina</a:t>
                      </a:r>
                      <a:endParaRPr b="0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700">
                      <a:solidFill>
                        <a:srgbClr val="D4AF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23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271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Redução de 20-30% por unidade</a:t>
                      </a:r>
                      <a:endParaRPr b="0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700">
                      <a:solidFill>
                        <a:srgbClr val="D4AF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2340"/>
                    </a:solidFill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1429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2. Divulgação/Vendas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235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Fotógrafo, Marketing Digital, Vendedor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3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R$ 500 - R$ 2.000/mês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271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R$ 2.000 - R$ 4.000/mês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05"/>
                      </a:srgbClr>
                    </a:solidFill>
                  </a:tcPr>
                </a:tc>
              </a:tr>
              <a:tr h="295200">
                <a:tc>
                  <a:txBody>
                    <a:bodyPr/>
                    <a:lstStyle/>
                    <a:p>
                      <a:pPr indent="0" lvl="0" marL="142920" marR="0" rtl="0" algn="l">
                        <a:lnSpc>
                          <a:spcPct val="1117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3. Suporte</a:t>
                      </a:r>
                      <a:endParaRPr b="0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23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23560" marR="0" rtl="0" algn="l">
                        <a:lnSpc>
                          <a:spcPct val="1117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Técnico de Suporte</a:t>
                      </a:r>
                      <a:endParaRPr b="0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23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79360" marR="0" rtl="0" algn="l">
                        <a:lnSpc>
                          <a:spcPct val="1117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R$ 0 (acumulado)</a:t>
                      </a:r>
                      <a:endParaRPr b="0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23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2719" marR="0" rtl="0" algn="l">
                        <a:lnSpc>
                          <a:spcPct val="11178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4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R$ 2.000 - R$ 4.000/mês</a:t>
                      </a:r>
                      <a:endParaRPr b="0" sz="14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2340"/>
                    </a:solidFill>
                  </a:tcPr>
                </a:tc>
              </a:tr>
            </a:tbl>
          </a:graphicData>
        </a:graphic>
      </p:graphicFrame>
      <p:grpSp>
        <p:nvGrpSpPr>
          <p:cNvPr id="288" name="Google Shape;288;p7"/>
          <p:cNvGrpSpPr/>
          <p:nvPr/>
        </p:nvGrpSpPr>
        <p:grpSpPr>
          <a:xfrm>
            <a:off x="476280" y="3057480"/>
            <a:ext cx="5524200" cy="4190760"/>
            <a:chOff x="476280" y="3057480"/>
            <a:chExt cx="5524200" cy="4190760"/>
          </a:xfrm>
        </p:grpSpPr>
        <p:sp>
          <p:nvSpPr>
            <p:cNvPr id="289" name="Google Shape;289;p7"/>
            <p:cNvSpPr/>
            <p:nvPr/>
          </p:nvSpPr>
          <p:spPr>
            <a:xfrm>
              <a:off x="476280" y="3057480"/>
              <a:ext cx="5524200" cy="4190760"/>
            </a:xfrm>
            <a:custGeom>
              <a:rect b="b" l="l" r="r" t="t"/>
              <a:pathLst>
                <a:path extrusionOk="0" h="4191000" w="5524500">
                  <a:moveTo>
                    <a:pt x="5448299" y="4190999"/>
                  </a:moveTo>
                  <a:lnTo>
                    <a:pt x="76199" y="4190999"/>
                  </a:lnTo>
                  <a:lnTo>
                    <a:pt x="68693" y="4190636"/>
                  </a:lnTo>
                  <a:lnTo>
                    <a:pt x="27882" y="4173731"/>
                  </a:lnTo>
                  <a:lnTo>
                    <a:pt x="3262" y="4136885"/>
                  </a:lnTo>
                  <a:lnTo>
                    <a:pt x="0" y="411479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448299" y="0"/>
                  </a:lnTo>
                  <a:lnTo>
                    <a:pt x="5490641" y="12829"/>
                  </a:lnTo>
                  <a:lnTo>
                    <a:pt x="5518698" y="47038"/>
                  </a:lnTo>
                  <a:lnTo>
                    <a:pt x="5524499" y="76199"/>
                  </a:lnTo>
                  <a:lnTo>
                    <a:pt x="5524499" y="4114799"/>
                  </a:lnTo>
                  <a:lnTo>
                    <a:pt x="5511668" y="4157141"/>
                  </a:lnTo>
                  <a:lnTo>
                    <a:pt x="5477459" y="4185199"/>
                  </a:lnTo>
                  <a:lnTo>
                    <a:pt x="5448299" y="4190999"/>
                  </a:ln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476280" y="3057480"/>
              <a:ext cx="5524200" cy="4190760"/>
            </a:xfrm>
            <a:custGeom>
              <a:rect b="b" l="l" r="r" t="t"/>
              <a:pathLst>
                <a:path extrusionOk="0" h="4191000" w="5524500">
                  <a:moveTo>
                    <a:pt x="5448299" y="4190999"/>
                  </a:moveTo>
                  <a:lnTo>
                    <a:pt x="76199" y="4190999"/>
                  </a:lnTo>
                  <a:lnTo>
                    <a:pt x="68693" y="4190637"/>
                  </a:lnTo>
                  <a:lnTo>
                    <a:pt x="27882" y="4173732"/>
                  </a:lnTo>
                  <a:lnTo>
                    <a:pt x="3262" y="4136885"/>
                  </a:lnTo>
                  <a:lnTo>
                    <a:pt x="0" y="411479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448299" y="0"/>
                  </a:lnTo>
                  <a:lnTo>
                    <a:pt x="5485120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4119177"/>
                  </a:lnTo>
                  <a:lnTo>
                    <a:pt x="23193" y="4155481"/>
                  </a:lnTo>
                  <a:lnTo>
                    <a:pt x="54729" y="4178074"/>
                  </a:lnTo>
                  <a:lnTo>
                    <a:pt x="71822" y="4181473"/>
                  </a:lnTo>
                  <a:lnTo>
                    <a:pt x="5485120" y="4181473"/>
                  </a:lnTo>
                  <a:lnTo>
                    <a:pt x="5484256" y="4181991"/>
                  </a:lnTo>
                  <a:lnTo>
                    <a:pt x="5477459" y="4185199"/>
                  </a:lnTo>
                  <a:lnTo>
                    <a:pt x="5470385" y="4187736"/>
                  </a:lnTo>
                  <a:lnTo>
                    <a:pt x="5463168" y="4189549"/>
                  </a:lnTo>
                  <a:lnTo>
                    <a:pt x="5455806" y="4190637"/>
                  </a:lnTo>
                  <a:lnTo>
                    <a:pt x="5448299" y="4190999"/>
                  </a:lnTo>
                  <a:close/>
                </a:path>
                <a:path extrusionOk="0" h="4191000" w="5524500">
                  <a:moveTo>
                    <a:pt x="5485120" y="4181473"/>
                  </a:moveTo>
                  <a:lnTo>
                    <a:pt x="5452677" y="4181473"/>
                  </a:lnTo>
                  <a:lnTo>
                    <a:pt x="5457012" y="4181046"/>
                  </a:lnTo>
                  <a:lnTo>
                    <a:pt x="5465600" y="4179338"/>
                  </a:lnTo>
                  <a:lnTo>
                    <a:pt x="5498541" y="4158849"/>
                  </a:lnTo>
                  <a:lnTo>
                    <a:pt x="5514546" y="4123513"/>
                  </a:lnTo>
                  <a:lnTo>
                    <a:pt x="5514973" y="4119177"/>
                  </a:lnTo>
                  <a:lnTo>
                    <a:pt x="5514973" y="71821"/>
                  </a:lnTo>
                  <a:lnTo>
                    <a:pt x="5501304" y="35516"/>
                  </a:lnTo>
                  <a:lnTo>
                    <a:pt x="5469456" y="12829"/>
                  </a:lnTo>
                  <a:lnTo>
                    <a:pt x="5452677" y="9524"/>
                  </a:lnTo>
                  <a:lnTo>
                    <a:pt x="5485120" y="9524"/>
                  </a:lnTo>
                  <a:lnTo>
                    <a:pt x="5515491" y="40242"/>
                  </a:lnTo>
                  <a:lnTo>
                    <a:pt x="5524499" y="4114799"/>
                  </a:lnTo>
                  <a:lnTo>
                    <a:pt x="5524137" y="4122306"/>
                  </a:lnTo>
                  <a:lnTo>
                    <a:pt x="5507232" y="4163116"/>
                  </a:lnTo>
                  <a:lnTo>
                    <a:pt x="5490769" y="4178074"/>
                  </a:lnTo>
                  <a:lnTo>
                    <a:pt x="5485120" y="4181473"/>
                  </a:lnTo>
                  <a:close/>
                </a:path>
              </a:pathLst>
            </a:custGeom>
            <a:solidFill>
              <a:srgbClr val="D4AF37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7"/>
          <p:cNvSpPr/>
          <p:nvPr/>
        </p:nvSpPr>
        <p:spPr>
          <a:xfrm>
            <a:off x="1678674" y="3189950"/>
            <a:ext cx="36252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Distribuição de Custos por Fase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7"/>
          <p:cNvGrpSpPr/>
          <p:nvPr/>
        </p:nvGrpSpPr>
        <p:grpSpPr>
          <a:xfrm>
            <a:off x="6191280" y="3057480"/>
            <a:ext cx="5524200" cy="4190760"/>
            <a:chOff x="6191280" y="3057480"/>
            <a:chExt cx="5524200" cy="4190760"/>
          </a:xfrm>
        </p:grpSpPr>
        <p:sp>
          <p:nvSpPr>
            <p:cNvPr id="293" name="Google Shape;293;p7"/>
            <p:cNvSpPr/>
            <p:nvPr/>
          </p:nvSpPr>
          <p:spPr>
            <a:xfrm>
              <a:off x="6191280" y="3057480"/>
              <a:ext cx="5524200" cy="4190760"/>
            </a:xfrm>
            <a:custGeom>
              <a:rect b="b" l="l" r="r" t="t"/>
              <a:pathLst>
                <a:path extrusionOk="0" h="4191000" w="5524500">
                  <a:moveTo>
                    <a:pt x="5448299" y="4190999"/>
                  </a:moveTo>
                  <a:lnTo>
                    <a:pt x="76199" y="4190999"/>
                  </a:lnTo>
                  <a:lnTo>
                    <a:pt x="68693" y="4190636"/>
                  </a:lnTo>
                  <a:lnTo>
                    <a:pt x="27881" y="4173731"/>
                  </a:lnTo>
                  <a:lnTo>
                    <a:pt x="3262" y="4136885"/>
                  </a:lnTo>
                  <a:lnTo>
                    <a:pt x="0" y="4114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448299" y="0"/>
                  </a:lnTo>
                  <a:lnTo>
                    <a:pt x="5490640" y="12829"/>
                  </a:lnTo>
                  <a:lnTo>
                    <a:pt x="5518696" y="47038"/>
                  </a:lnTo>
                  <a:lnTo>
                    <a:pt x="5524499" y="76199"/>
                  </a:lnTo>
                  <a:lnTo>
                    <a:pt x="5524499" y="4114799"/>
                  </a:lnTo>
                  <a:lnTo>
                    <a:pt x="5511667" y="4157141"/>
                  </a:lnTo>
                  <a:lnTo>
                    <a:pt x="5477458" y="4185199"/>
                  </a:lnTo>
                  <a:lnTo>
                    <a:pt x="5448299" y="4190999"/>
                  </a:ln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6191280" y="3057480"/>
              <a:ext cx="5524200" cy="4190760"/>
            </a:xfrm>
            <a:custGeom>
              <a:rect b="b" l="l" r="r" t="t"/>
              <a:pathLst>
                <a:path extrusionOk="0" h="4191000" w="5524500">
                  <a:moveTo>
                    <a:pt x="5448299" y="4190999"/>
                  </a:moveTo>
                  <a:lnTo>
                    <a:pt x="76199" y="4190999"/>
                  </a:lnTo>
                  <a:lnTo>
                    <a:pt x="68693" y="4190637"/>
                  </a:lnTo>
                  <a:lnTo>
                    <a:pt x="27881" y="4173732"/>
                  </a:lnTo>
                  <a:lnTo>
                    <a:pt x="3262" y="4136885"/>
                  </a:lnTo>
                  <a:lnTo>
                    <a:pt x="0" y="4114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448299" y="0"/>
                  </a:lnTo>
                  <a:lnTo>
                    <a:pt x="54851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4119177"/>
                  </a:lnTo>
                  <a:lnTo>
                    <a:pt x="9832" y="4122306"/>
                  </a:lnTo>
                  <a:lnTo>
                    <a:pt x="9951" y="4123513"/>
                  </a:lnTo>
                  <a:lnTo>
                    <a:pt x="25957" y="4158849"/>
                  </a:lnTo>
                  <a:lnTo>
                    <a:pt x="58895" y="4179338"/>
                  </a:lnTo>
                  <a:lnTo>
                    <a:pt x="71821" y="4181473"/>
                  </a:lnTo>
                  <a:lnTo>
                    <a:pt x="5485119" y="4181473"/>
                  </a:lnTo>
                  <a:lnTo>
                    <a:pt x="5484255" y="4181991"/>
                  </a:lnTo>
                  <a:lnTo>
                    <a:pt x="5477459" y="4185199"/>
                  </a:lnTo>
                  <a:lnTo>
                    <a:pt x="5470385" y="4187736"/>
                  </a:lnTo>
                  <a:lnTo>
                    <a:pt x="5463167" y="4189549"/>
                  </a:lnTo>
                  <a:lnTo>
                    <a:pt x="5455805" y="4190637"/>
                  </a:lnTo>
                  <a:lnTo>
                    <a:pt x="5448299" y="4190999"/>
                  </a:lnTo>
                  <a:close/>
                </a:path>
                <a:path extrusionOk="0" h="4191000" w="5524500">
                  <a:moveTo>
                    <a:pt x="5485119" y="4181473"/>
                  </a:moveTo>
                  <a:lnTo>
                    <a:pt x="5452676" y="4181473"/>
                  </a:lnTo>
                  <a:lnTo>
                    <a:pt x="5457012" y="4181046"/>
                  </a:lnTo>
                  <a:lnTo>
                    <a:pt x="5465600" y="4179338"/>
                  </a:lnTo>
                  <a:lnTo>
                    <a:pt x="5498539" y="4158849"/>
                  </a:lnTo>
                  <a:lnTo>
                    <a:pt x="5514545" y="4123513"/>
                  </a:lnTo>
                  <a:lnTo>
                    <a:pt x="5514973" y="4119177"/>
                  </a:lnTo>
                  <a:lnTo>
                    <a:pt x="5514973" y="71821"/>
                  </a:lnTo>
                  <a:lnTo>
                    <a:pt x="5501302" y="35516"/>
                  </a:lnTo>
                  <a:lnTo>
                    <a:pt x="5469455" y="12829"/>
                  </a:lnTo>
                  <a:lnTo>
                    <a:pt x="5452676" y="9524"/>
                  </a:lnTo>
                  <a:lnTo>
                    <a:pt x="5485119" y="9524"/>
                  </a:lnTo>
                  <a:lnTo>
                    <a:pt x="5515489" y="40242"/>
                  </a:lnTo>
                  <a:lnTo>
                    <a:pt x="5524499" y="4114799"/>
                  </a:lnTo>
                  <a:lnTo>
                    <a:pt x="5524136" y="4122306"/>
                  </a:lnTo>
                  <a:lnTo>
                    <a:pt x="5507231" y="4163116"/>
                  </a:lnTo>
                  <a:lnTo>
                    <a:pt x="5490768" y="4178074"/>
                  </a:lnTo>
                  <a:lnTo>
                    <a:pt x="5485119" y="4181473"/>
                  </a:lnTo>
                  <a:close/>
                </a:path>
              </a:pathLst>
            </a:custGeom>
            <a:solidFill>
              <a:srgbClr val="D4AF37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5" name="Google Shape;295;p7"/>
          <p:cNvSpPr/>
          <p:nvPr/>
        </p:nvSpPr>
        <p:spPr>
          <a:xfrm>
            <a:off x="6895700" y="3189950"/>
            <a:ext cx="41688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Projeção de Investimento x Escala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7"/>
          <p:cNvSpPr/>
          <p:nvPr/>
        </p:nvSpPr>
        <p:spPr>
          <a:xfrm>
            <a:off x="380880" y="7534440"/>
            <a:ext cx="11429640" cy="1428480"/>
          </a:xfrm>
          <a:custGeom>
            <a:rect b="b" l="l" r="r" t="t"/>
            <a:pathLst>
              <a:path extrusionOk="0" h="1428750" w="11430000">
                <a:moveTo>
                  <a:pt x="11358802" y="1428749"/>
                </a:moveTo>
                <a:lnTo>
                  <a:pt x="71196" y="1428749"/>
                </a:lnTo>
                <a:lnTo>
                  <a:pt x="66241" y="1428260"/>
                </a:lnTo>
                <a:lnTo>
                  <a:pt x="29705" y="1413126"/>
                </a:lnTo>
                <a:lnTo>
                  <a:pt x="3885" y="1377086"/>
                </a:lnTo>
                <a:lnTo>
                  <a:pt x="0" y="1357551"/>
                </a:lnTo>
                <a:lnTo>
                  <a:pt x="0" y="1352549"/>
                </a:lnTo>
                <a:lnTo>
                  <a:pt x="0" y="71195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11358802" y="0"/>
                </a:lnTo>
                <a:lnTo>
                  <a:pt x="11400293" y="15620"/>
                </a:lnTo>
                <a:lnTo>
                  <a:pt x="11426113" y="51660"/>
                </a:lnTo>
                <a:lnTo>
                  <a:pt x="11429999" y="71195"/>
                </a:lnTo>
                <a:lnTo>
                  <a:pt x="11429999" y="1357551"/>
                </a:lnTo>
                <a:lnTo>
                  <a:pt x="11414376" y="1399043"/>
                </a:lnTo>
                <a:lnTo>
                  <a:pt x="11378337" y="1424862"/>
                </a:lnTo>
                <a:lnTo>
                  <a:pt x="11363757" y="1428260"/>
                </a:lnTo>
                <a:lnTo>
                  <a:pt x="11358802" y="1428749"/>
                </a:lnTo>
                <a:close/>
              </a:path>
            </a:pathLst>
          </a:custGeom>
          <a:solidFill>
            <a:srgbClr val="D4AF37">
              <a:alpha val="1490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7"/>
          <p:cNvSpPr/>
          <p:nvPr/>
        </p:nvSpPr>
        <p:spPr>
          <a:xfrm>
            <a:off x="511200" y="7650350"/>
            <a:ext cx="28710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50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Resumo de Investimento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7"/>
          <p:cNvSpPr/>
          <p:nvPr/>
        </p:nvSpPr>
        <p:spPr>
          <a:xfrm>
            <a:off x="1541160" y="7836120"/>
            <a:ext cx="1727640" cy="96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R$ 500 - 2.000</a:t>
            </a:r>
            <a:endParaRPr b="0" i="0" sz="2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21760" marR="0" rtl="0" algn="ctr">
              <a:lnSpc>
                <a:spcPct val="114000"/>
              </a:lnSpc>
              <a:spcBef>
                <a:spcPts val="476"/>
              </a:spcBef>
              <a:spcAft>
                <a:spcPts val="0"/>
              </a:spcAft>
              <a:buNone/>
            </a:pPr>
            <a:r>
              <a:rPr b="0" i="0" lang="pt-BR" sz="1150" u="none" cap="none" strike="noStrike">
                <a:solidFill>
                  <a:srgbClr val="D4AF37"/>
                </a:solidFill>
                <a:latin typeface="Montserrat"/>
                <a:ea typeface="Montserrat"/>
                <a:cs typeface="Montserrat"/>
                <a:sym typeface="Montserrat"/>
              </a:rPr>
              <a:t>Custo por máquina (Baixa Escala)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7"/>
          <p:cNvSpPr/>
          <p:nvPr/>
        </p:nvSpPr>
        <p:spPr>
          <a:xfrm>
            <a:off x="5303880" y="7836120"/>
            <a:ext cx="1954800" cy="96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R$ 3.000 - 8.000</a:t>
            </a:r>
            <a:endParaRPr b="0" i="0" sz="2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3960" marR="0" rtl="0" algn="ctr">
              <a:lnSpc>
                <a:spcPct val="114000"/>
              </a:lnSpc>
              <a:spcBef>
                <a:spcPts val="476"/>
              </a:spcBef>
              <a:spcAft>
                <a:spcPts val="0"/>
              </a:spcAft>
              <a:buNone/>
            </a:pPr>
            <a:r>
              <a:rPr b="0" i="0" lang="pt-BR" sz="1150" u="none" cap="none" strike="noStrike">
                <a:solidFill>
                  <a:srgbClr val="D4AF37"/>
                </a:solidFill>
                <a:latin typeface="Montserrat"/>
                <a:ea typeface="Montserrat"/>
                <a:cs typeface="Montserrat"/>
                <a:sym typeface="Montserrat"/>
              </a:rPr>
              <a:t>Despesas mensais (Alta Escala)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"/>
          <p:cNvSpPr/>
          <p:nvPr/>
        </p:nvSpPr>
        <p:spPr>
          <a:xfrm>
            <a:off x="9294120" y="7836120"/>
            <a:ext cx="1356480" cy="96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20 - 30%</a:t>
            </a:r>
            <a:endParaRPr b="0" i="0" sz="2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240" marR="0" rtl="0" algn="ctr">
              <a:lnSpc>
                <a:spcPct val="114000"/>
              </a:lnSpc>
              <a:spcBef>
                <a:spcPts val="476"/>
              </a:spcBef>
              <a:spcAft>
                <a:spcPts val="0"/>
              </a:spcAft>
              <a:buNone/>
            </a:pPr>
            <a:r>
              <a:rPr b="0" i="0" lang="pt-BR" sz="1150" u="none" cap="none" strike="noStrike">
                <a:solidFill>
                  <a:srgbClr val="D4AF37"/>
                </a:solidFill>
                <a:latin typeface="Montserrat"/>
                <a:ea typeface="Montserrat"/>
                <a:cs typeface="Montserrat"/>
                <a:sym typeface="Montserrat"/>
              </a:rPr>
              <a:t>Economia potencial com escala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1" name="Google Shape;301;p7"/>
          <p:cNvGrpSpPr/>
          <p:nvPr/>
        </p:nvGrpSpPr>
        <p:grpSpPr>
          <a:xfrm>
            <a:off x="0" y="0"/>
            <a:ext cx="12191760" cy="761760"/>
            <a:chOff x="0" y="0"/>
            <a:chExt cx="12191760" cy="761760"/>
          </a:xfrm>
        </p:grpSpPr>
        <p:sp>
          <p:nvSpPr>
            <p:cNvPr id="302" name="Google Shape;302;p7"/>
            <p:cNvSpPr/>
            <p:nvPr/>
          </p:nvSpPr>
          <p:spPr>
            <a:xfrm>
              <a:off x="0" y="0"/>
              <a:ext cx="12191760" cy="761760"/>
            </a:xfrm>
            <a:custGeom>
              <a:rect b="b" l="l" r="r" t="t"/>
              <a:pathLst>
                <a:path extrusionOk="0" h="762000" w="12192000">
                  <a:moveTo>
                    <a:pt x="121919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9"/>
                  </a:lnTo>
                  <a:close/>
                </a:path>
              </a:pathLst>
            </a:custGeom>
            <a:solidFill>
              <a:srgbClr val="091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380880" y="255960"/>
              <a:ext cx="285480" cy="249840"/>
            </a:xfrm>
            <a:custGeom>
              <a:rect b="b" l="l" r="r" t="t"/>
              <a:pathLst>
                <a:path extrusionOk="0" h="250190" w="285750">
                  <a:moveTo>
                    <a:pt x="277769" y="250031"/>
                  </a:moveTo>
                  <a:lnTo>
                    <a:pt x="44648" y="250031"/>
                  </a:lnTo>
                  <a:lnTo>
                    <a:pt x="27265" y="246523"/>
                  </a:lnTo>
                  <a:lnTo>
                    <a:pt x="13073" y="236957"/>
                  </a:lnTo>
                  <a:lnTo>
                    <a:pt x="3507" y="222766"/>
                  </a:lnTo>
                  <a:lnTo>
                    <a:pt x="0" y="205382"/>
                  </a:lnTo>
                  <a:lnTo>
                    <a:pt x="0" y="7980"/>
                  </a:lnTo>
                  <a:lnTo>
                    <a:pt x="7980" y="0"/>
                  </a:lnTo>
                  <a:lnTo>
                    <a:pt x="27737" y="0"/>
                  </a:lnTo>
                  <a:lnTo>
                    <a:pt x="35718" y="7980"/>
                  </a:lnTo>
                  <a:lnTo>
                    <a:pt x="35718" y="210294"/>
                  </a:lnTo>
                  <a:lnTo>
                    <a:pt x="39737" y="214312"/>
                  </a:lnTo>
                  <a:lnTo>
                    <a:pt x="277769" y="214312"/>
                  </a:lnTo>
                  <a:lnTo>
                    <a:pt x="285750" y="222293"/>
                  </a:lnTo>
                  <a:lnTo>
                    <a:pt x="285750" y="242050"/>
                  </a:lnTo>
                  <a:lnTo>
                    <a:pt x="277769" y="250031"/>
                  </a:lnTo>
                  <a:close/>
                </a:path>
                <a:path extrusionOk="0" h="250190" w="285750">
                  <a:moveTo>
                    <a:pt x="206331" y="71437"/>
                  </a:moveTo>
                  <a:lnTo>
                    <a:pt x="79418" y="71437"/>
                  </a:lnTo>
                  <a:lnTo>
                    <a:pt x="71437" y="63456"/>
                  </a:lnTo>
                  <a:lnTo>
                    <a:pt x="71437" y="43699"/>
                  </a:lnTo>
                  <a:lnTo>
                    <a:pt x="79418" y="35718"/>
                  </a:lnTo>
                  <a:lnTo>
                    <a:pt x="206331" y="35718"/>
                  </a:lnTo>
                  <a:lnTo>
                    <a:pt x="214312" y="43699"/>
                  </a:lnTo>
                  <a:lnTo>
                    <a:pt x="214312" y="63456"/>
                  </a:lnTo>
                  <a:lnTo>
                    <a:pt x="206331" y="71437"/>
                  </a:lnTo>
                  <a:close/>
                </a:path>
                <a:path extrusionOk="0" h="250190" w="285750">
                  <a:moveTo>
                    <a:pt x="170612" y="125015"/>
                  </a:moveTo>
                  <a:lnTo>
                    <a:pt x="79418" y="125015"/>
                  </a:lnTo>
                  <a:lnTo>
                    <a:pt x="71437" y="117034"/>
                  </a:lnTo>
                  <a:lnTo>
                    <a:pt x="71437" y="97277"/>
                  </a:lnTo>
                  <a:lnTo>
                    <a:pt x="79418" y="89296"/>
                  </a:lnTo>
                  <a:lnTo>
                    <a:pt x="170612" y="89296"/>
                  </a:lnTo>
                  <a:lnTo>
                    <a:pt x="178593" y="97277"/>
                  </a:lnTo>
                  <a:lnTo>
                    <a:pt x="178593" y="117034"/>
                  </a:lnTo>
                  <a:lnTo>
                    <a:pt x="170612" y="125015"/>
                  </a:lnTo>
                  <a:close/>
                </a:path>
                <a:path extrusionOk="0" h="250190" w="285750">
                  <a:moveTo>
                    <a:pt x="242050" y="178593"/>
                  </a:moveTo>
                  <a:lnTo>
                    <a:pt x="79418" y="178593"/>
                  </a:lnTo>
                  <a:lnTo>
                    <a:pt x="71437" y="170612"/>
                  </a:lnTo>
                  <a:lnTo>
                    <a:pt x="71437" y="150855"/>
                  </a:lnTo>
                  <a:lnTo>
                    <a:pt x="79418" y="142875"/>
                  </a:lnTo>
                  <a:lnTo>
                    <a:pt x="242050" y="142875"/>
                  </a:lnTo>
                  <a:lnTo>
                    <a:pt x="250031" y="150855"/>
                  </a:lnTo>
                  <a:lnTo>
                    <a:pt x="250031" y="170612"/>
                  </a:lnTo>
                  <a:lnTo>
                    <a:pt x="242050" y="178593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4" name="Google Shape;304;p7"/>
          <p:cNvSpPr txBox="1"/>
          <p:nvPr>
            <p:ph type="title"/>
          </p:nvPr>
        </p:nvSpPr>
        <p:spPr>
          <a:xfrm>
            <a:off x="854624" y="121675"/>
            <a:ext cx="67620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00">
            <a:spAutoFit/>
          </a:bodyPr>
          <a:lstStyle/>
          <a:p>
            <a:pPr indent="0" lvl="0" marL="1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Montserrat"/>
              <a:buNone/>
            </a:pPr>
            <a:r>
              <a:rPr b="1" lang="pt-BR" sz="310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Análise Financeira do Projeto</a:t>
            </a:r>
            <a:endParaRPr b="0" sz="31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5" name="Google Shape;305;p7"/>
          <p:cNvGrpSpPr/>
          <p:nvPr/>
        </p:nvGrpSpPr>
        <p:grpSpPr>
          <a:xfrm>
            <a:off x="0" y="3591000"/>
            <a:ext cx="12191760" cy="5657400"/>
            <a:chOff x="0" y="3591000"/>
            <a:chExt cx="12191760" cy="5657400"/>
          </a:xfrm>
        </p:grpSpPr>
        <p:pic>
          <p:nvPicPr>
            <p:cNvPr id="306" name="Google Shape;306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8560" y="3591000"/>
              <a:ext cx="5219280" cy="3504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43560" y="3591000"/>
              <a:ext cx="5219280" cy="3504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8" name="Google Shape;308;p7"/>
            <p:cNvSpPr/>
            <p:nvPr/>
          </p:nvSpPr>
          <p:spPr>
            <a:xfrm>
              <a:off x="0" y="9058320"/>
              <a:ext cx="12191760" cy="190080"/>
            </a:xfrm>
            <a:custGeom>
              <a:rect b="b" l="l" r="r" t="t"/>
              <a:pathLst>
                <a:path extrusionOk="0" h="190500" w="12192000">
                  <a:moveTo>
                    <a:pt x="1219199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90499"/>
                  </a:lnTo>
                  <a:close/>
                </a:path>
              </a:pathLst>
            </a:custGeom>
            <a:solidFill>
              <a:srgbClr val="091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7"/>
            <p:cNvSpPr/>
            <p:nvPr/>
          </p:nvSpPr>
          <p:spPr>
            <a:xfrm>
              <a:off x="10429920" y="8744040"/>
              <a:ext cx="1571400" cy="323640"/>
            </a:xfrm>
            <a:custGeom>
              <a:rect b="b" l="l" r="r" t="t"/>
              <a:pathLst>
                <a:path extrusionOk="0" h="323850" w="1571625">
                  <a:moveTo>
                    <a:pt x="15385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38577" y="0"/>
                  </a:lnTo>
                  <a:lnTo>
                    <a:pt x="1570657" y="28187"/>
                  </a:lnTo>
                  <a:lnTo>
                    <a:pt x="1571624" y="33047"/>
                  </a:lnTo>
                  <a:lnTo>
                    <a:pt x="1571624" y="290802"/>
                  </a:lnTo>
                  <a:lnTo>
                    <a:pt x="1543437" y="322883"/>
                  </a:lnTo>
                  <a:lnTo>
                    <a:pt x="1538577" y="32384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0" name="Google Shape;310;p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544040" y="8839080"/>
              <a:ext cx="132840" cy="1328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1" name="Google Shape;311;p7"/>
          <p:cNvSpPr/>
          <p:nvPr/>
        </p:nvSpPr>
        <p:spPr>
          <a:xfrm>
            <a:off x="368280" y="8741520"/>
            <a:ext cx="1625760" cy="159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600" marR="0" rtl="0" algn="l">
              <a:lnSpc>
                <a:spcPct val="837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50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InduGrind Allenox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7"/>
          <p:cNvSpPr/>
          <p:nvPr/>
        </p:nvSpPr>
        <p:spPr>
          <a:xfrm>
            <a:off x="9453960" y="8794080"/>
            <a:ext cx="2445840" cy="18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600" marR="0" rtl="0" algn="l">
              <a:lnSpc>
                <a:spcPct val="740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Projeto Lixadeiras A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om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ais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rk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8"/>
          <p:cNvGrpSpPr/>
          <p:nvPr/>
        </p:nvGrpSpPr>
        <p:grpSpPr>
          <a:xfrm>
            <a:off x="0" y="857113"/>
            <a:ext cx="12191760" cy="7419287"/>
            <a:chOff x="0" y="857160"/>
            <a:chExt cx="12191760" cy="7229160"/>
          </a:xfrm>
        </p:grpSpPr>
        <p:sp>
          <p:nvSpPr>
            <p:cNvPr id="318" name="Google Shape;318;p8"/>
            <p:cNvSpPr/>
            <p:nvPr/>
          </p:nvSpPr>
          <p:spPr>
            <a:xfrm>
              <a:off x="0" y="857160"/>
              <a:ext cx="12191760" cy="7229160"/>
            </a:xfrm>
            <a:custGeom>
              <a:rect b="b" l="l" r="r" t="t"/>
              <a:pathLst>
                <a:path extrusionOk="0" h="7229475" w="12192000">
                  <a:moveTo>
                    <a:pt x="0" y="7229474"/>
                  </a:moveTo>
                  <a:lnTo>
                    <a:pt x="12191999" y="7229474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7229474"/>
                  </a:lnTo>
                  <a:close/>
                </a:path>
              </a:pathLst>
            </a:custGeom>
            <a:solidFill>
              <a:srgbClr val="0C23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380880" y="1724040"/>
              <a:ext cx="571320" cy="4657320"/>
            </a:xfrm>
            <a:custGeom>
              <a:rect b="b" l="l" r="r" t="t"/>
              <a:pathLst>
                <a:path extrusionOk="0" h="4657725" w="571500">
                  <a:moveTo>
                    <a:pt x="571500" y="4629137"/>
                  </a:moveTo>
                  <a:lnTo>
                    <a:pt x="0" y="4629137"/>
                  </a:lnTo>
                  <a:lnTo>
                    <a:pt x="0" y="4657712"/>
                  </a:lnTo>
                  <a:lnTo>
                    <a:pt x="571500" y="4657712"/>
                  </a:lnTo>
                  <a:lnTo>
                    <a:pt x="571500" y="4629137"/>
                  </a:lnTo>
                  <a:close/>
                </a:path>
                <a:path extrusionOk="0" h="4657725" w="571500">
                  <a:moveTo>
                    <a:pt x="571500" y="2600325"/>
                  </a:moveTo>
                  <a:lnTo>
                    <a:pt x="0" y="2600325"/>
                  </a:lnTo>
                  <a:lnTo>
                    <a:pt x="0" y="2628900"/>
                  </a:lnTo>
                  <a:lnTo>
                    <a:pt x="571500" y="2628900"/>
                  </a:lnTo>
                  <a:lnTo>
                    <a:pt x="571500" y="2600325"/>
                  </a:lnTo>
                  <a:close/>
                </a:path>
                <a:path extrusionOk="0" h="4657725" w="571500">
                  <a:moveTo>
                    <a:pt x="571500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571500" y="28575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0" name="Google Shape;32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80880" y="1294200"/>
              <a:ext cx="228240" cy="229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202788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257076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3" name="Google Shape;323;p8"/>
          <p:cNvSpPr/>
          <p:nvPr/>
        </p:nvSpPr>
        <p:spPr>
          <a:xfrm>
            <a:off x="596874" y="1213200"/>
            <a:ext cx="68100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50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b="1" i="0" lang="pt-BR" sz="20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Marketing Digital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00" marR="0" rtl="0" algn="l">
              <a:lnSpc>
                <a:spcPct val="100000"/>
              </a:lnSpc>
              <a:spcBef>
                <a:spcPts val="709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3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Investir em conteúdo visual de alta qualidade (fotos e vídeos)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83600" marR="0" rtl="0" algn="l">
              <a:lnSpc>
                <a:spcPct val="113000"/>
              </a:lnSpc>
              <a:spcBef>
                <a:spcPts val="901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Estratégias multiplataforma: YouTube, Instagram, TikTok e Facebook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4" name="Google Shape;324;p8"/>
          <p:cNvGrpSpPr/>
          <p:nvPr/>
        </p:nvGrpSpPr>
        <p:grpSpPr>
          <a:xfrm>
            <a:off x="388080" y="3256560"/>
            <a:ext cx="269640" cy="867240"/>
            <a:chOff x="388080" y="3256560"/>
            <a:chExt cx="269640" cy="867240"/>
          </a:xfrm>
        </p:grpSpPr>
        <p:pic>
          <p:nvPicPr>
            <p:cNvPr id="325" name="Google Shape;325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325656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8080" y="3895560"/>
              <a:ext cx="242280" cy="2282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7" name="Google Shape;327;p8"/>
          <p:cNvSpPr/>
          <p:nvPr/>
        </p:nvSpPr>
        <p:spPr>
          <a:xfrm>
            <a:off x="768250" y="2982250"/>
            <a:ext cx="6376500" cy="5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600">
            <a:spAutoFit/>
          </a:bodyPr>
          <a:lstStyle/>
          <a:p>
            <a:pPr indent="0" lvl="0" marL="1260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Campanhas segmentadas para marceneiros e oficinas especializadas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8"/>
          <p:cNvSpPr/>
          <p:nvPr/>
        </p:nvSpPr>
        <p:spPr>
          <a:xfrm>
            <a:off x="625329" y="3813475"/>
            <a:ext cx="38319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50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b="1" i="0" lang="pt-BR" sz="20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Canais de Vendas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9" name="Google Shape;329;p8"/>
          <p:cNvGrpSpPr/>
          <p:nvPr/>
        </p:nvGrpSpPr>
        <p:grpSpPr>
          <a:xfrm>
            <a:off x="380880" y="4628160"/>
            <a:ext cx="285480" cy="2944800"/>
            <a:chOff x="380880" y="4628160"/>
            <a:chExt cx="285480" cy="2944800"/>
          </a:xfrm>
        </p:grpSpPr>
        <p:pic>
          <p:nvPicPr>
            <p:cNvPr id="330" name="Google Shape;330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462816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502812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542844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3" name="Google Shape;333;p8"/>
            <p:cNvSpPr/>
            <p:nvPr/>
          </p:nvSpPr>
          <p:spPr>
            <a:xfrm>
              <a:off x="380880" y="5952960"/>
              <a:ext cx="285480" cy="171000"/>
            </a:xfrm>
            <a:custGeom>
              <a:rect b="b" l="l" r="r" t="t"/>
              <a:pathLst>
                <a:path extrusionOk="0" h="171450" w="285750">
                  <a:moveTo>
                    <a:pt x="125969" y="171410"/>
                  </a:moveTo>
                  <a:lnTo>
                    <a:pt x="117847" y="170210"/>
                  </a:lnTo>
                  <a:lnTo>
                    <a:pt x="110549" y="165824"/>
                  </a:lnTo>
                  <a:lnTo>
                    <a:pt x="69740" y="128587"/>
                  </a:lnTo>
                  <a:lnTo>
                    <a:pt x="57150" y="128587"/>
                  </a:lnTo>
                  <a:lnTo>
                    <a:pt x="57150" y="28575"/>
                  </a:lnTo>
                  <a:lnTo>
                    <a:pt x="96576" y="2321"/>
                  </a:lnTo>
                  <a:lnTo>
                    <a:pt x="96890" y="2321"/>
                  </a:lnTo>
                  <a:lnTo>
                    <a:pt x="104477" y="0"/>
                  </a:lnTo>
                  <a:lnTo>
                    <a:pt x="118318" y="0"/>
                  </a:lnTo>
                  <a:lnTo>
                    <a:pt x="124122" y="1160"/>
                  </a:lnTo>
                  <a:lnTo>
                    <a:pt x="129301" y="3348"/>
                  </a:lnTo>
                  <a:lnTo>
                    <a:pt x="92154" y="33397"/>
                  </a:lnTo>
                  <a:lnTo>
                    <a:pt x="84355" y="42699"/>
                  </a:lnTo>
                  <a:lnTo>
                    <a:pt x="80696" y="53868"/>
                  </a:lnTo>
                  <a:lnTo>
                    <a:pt x="81315" y="65008"/>
                  </a:lnTo>
                  <a:lnTo>
                    <a:pt x="81348" y="65606"/>
                  </a:lnTo>
                  <a:lnTo>
                    <a:pt x="86484" y="76616"/>
                  </a:lnTo>
                  <a:lnTo>
                    <a:pt x="95983" y="85254"/>
                  </a:lnTo>
                  <a:lnTo>
                    <a:pt x="107664" y="89330"/>
                  </a:lnTo>
                  <a:lnTo>
                    <a:pt x="181109" y="89330"/>
                  </a:lnTo>
                  <a:lnTo>
                    <a:pt x="214491" y="119925"/>
                  </a:lnTo>
                  <a:lnTo>
                    <a:pt x="219490" y="126802"/>
                  </a:lnTo>
                  <a:lnTo>
                    <a:pt x="221400" y="134793"/>
                  </a:lnTo>
                  <a:lnTo>
                    <a:pt x="220179" y="142918"/>
                  </a:lnTo>
                  <a:lnTo>
                    <a:pt x="215785" y="150197"/>
                  </a:lnTo>
                  <a:lnTo>
                    <a:pt x="211372" y="153545"/>
                  </a:lnTo>
                  <a:lnTo>
                    <a:pt x="188059" y="153545"/>
                  </a:lnTo>
                  <a:lnTo>
                    <a:pt x="187580" y="154889"/>
                  </a:lnTo>
                  <a:lnTo>
                    <a:pt x="187455" y="155242"/>
                  </a:lnTo>
                  <a:lnTo>
                    <a:pt x="145777" y="155242"/>
                  </a:lnTo>
                  <a:lnTo>
                    <a:pt x="144928" y="158546"/>
                  </a:lnTo>
                  <a:lnTo>
                    <a:pt x="143276" y="161716"/>
                  </a:lnTo>
                  <a:lnTo>
                    <a:pt x="140821" y="164440"/>
                  </a:lnTo>
                  <a:lnTo>
                    <a:pt x="133950" y="169472"/>
                  </a:lnTo>
                  <a:lnTo>
                    <a:pt x="125969" y="171410"/>
                  </a:lnTo>
                  <a:close/>
                </a:path>
                <a:path extrusionOk="0" h="171450" w="285750">
                  <a:moveTo>
                    <a:pt x="109656" y="75160"/>
                  </a:moveTo>
                  <a:lnTo>
                    <a:pt x="103249" y="72922"/>
                  </a:lnTo>
                  <a:lnTo>
                    <a:pt x="98047" y="68178"/>
                  </a:lnTo>
                  <a:lnTo>
                    <a:pt x="95227" y="62144"/>
                  </a:lnTo>
                  <a:lnTo>
                    <a:pt x="94872" y="55704"/>
                  </a:lnTo>
                  <a:lnTo>
                    <a:pt x="96886" y="49574"/>
                  </a:lnTo>
                  <a:lnTo>
                    <a:pt x="101173" y="44469"/>
                  </a:lnTo>
                  <a:lnTo>
                    <a:pt x="144393" y="9465"/>
                  </a:lnTo>
                  <a:lnTo>
                    <a:pt x="150412" y="5405"/>
                  </a:lnTo>
                  <a:lnTo>
                    <a:pt x="157243" y="2321"/>
                  </a:lnTo>
                  <a:lnTo>
                    <a:pt x="157432" y="2321"/>
                  </a:lnTo>
                  <a:lnTo>
                    <a:pt x="163957" y="618"/>
                  </a:lnTo>
                  <a:lnTo>
                    <a:pt x="171182" y="0"/>
                  </a:lnTo>
                  <a:lnTo>
                    <a:pt x="179308" y="0"/>
                  </a:lnTo>
                  <a:lnTo>
                    <a:pt x="187300" y="2321"/>
                  </a:lnTo>
                  <a:lnTo>
                    <a:pt x="228287" y="28575"/>
                  </a:lnTo>
                  <a:lnTo>
                    <a:pt x="228600" y="28575"/>
                  </a:lnTo>
                  <a:lnTo>
                    <a:pt x="228600" y="34781"/>
                  </a:lnTo>
                  <a:lnTo>
                    <a:pt x="170199" y="34781"/>
                  </a:lnTo>
                  <a:lnTo>
                    <a:pt x="122738" y="71660"/>
                  </a:lnTo>
                  <a:lnTo>
                    <a:pt x="116431" y="74777"/>
                  </a:lnTo>
                  <a:lnTo>
                    <a:pt x="109656" y="75160"/>
                  </a:lnTo>
                  <a:close/>
                </a:path>
                <a:path extrusionOk="0" h="171450" w="285750">
                  <a:moveTo>
                    <a:pt x="228600" y="112871"/>
                  </a:moveTo>
                  <a:lnTo>
                    <a:pt x="166560" y="55704"/>
                  </a:lnTo>
                  <a:lnTo>
                    <a:pt x="175870" y="48488"/>
                  </a:lnTo>
                  <a:lnTo>
                    <a:pt x="178995" y="46032"/>
                  </a:lnTo>
                  <a:lnTo>
                    <a:pt x="179576" y="41567"/>
                  </a:lnTo>
                  <a:lnTo>
                    <a:pt x="174664" y="35316"/>
                  </a:lnTo>
                  <a:lnTo>
                    <a:pt x="170199" y="34781"/>
                  </a:lnTo>
                  <a:lnTo>
                    <a:pt x="228600" y="34781"/>
                  </a:lnTo>
                  <a:lnTo>
                    <a:pt x="228600" y="112871"/>
                  </a:lnTo>
                  <a:close/>
                </a:path>
                <a:path extrusionOk="0" h="171450" w="285750">
                  <a:moveTo>
                    <a:pt x="181109" y="89330"/>
                  </a:moveTo>
                  <a:lnTo>
                    <a:pt x="107664" y="89330"/>
                  </a:lnTo>
                  <a:lnTo>
                    <a:pt x="120005" y="88634"/>
                  </a:lnTo>
                  <a:lnTo>
                    <a:pt x="131489" y="82956"/>
                  </a:lnTo>
                  <a:lnTo>
                    <a:pt x="154572" y="65008"/>
                  </a:lnTo>
                  <a:lnTo>
                    <a:pt x="181109" y="89330"/>
                  </a:lnTo>
                  <a:close/>
                </a:path>
                <a:path extrusionOk="0" h="171450" w="285750">
                  <a:moveTo>
                    <a:pt x="202441" y="157028"/>
                  </a:moveTo>
                  <a:lnTo>
                    <a:pt x="195022" y="156589"/>
                  </a:lnTo>
                  <a:lnTo>
                    <a:pt x="188059" y="153545"/>
                  </a:lnTo>
                  <a:lnTo>
                    <a:pt x="211372" y="153545"/>
                  </a:lnTo>
                  <a:lnTo>
                    <a:pt x="209601" y="154889"/>
                  </a:lnTo>
                  <a:lnTo>
                    <a:pt x="202441" y="157028"/>
                  </a:lnTo>
                  <a:close/>
                </a:path>
                <a:path extrusionOk="0" h="171450" w="285750">
                  <a:moveTo>
                    <a:pt x="168771" y="167822"/>
                  </a:moveTo>
                  <a:lnTo>
                    <a:pt x="160646" y="166601"/>
                  </a:lnTo>
                  <a:lnTo>
                    <a:pt x="153367" y="162207"/>
                  </a:lnTo>
                  <a:lnTo>
                    <a:pt x="145777" y="155242"/>
                  </a:lnTo>
                  <a:lnTo>
                    <a:pt x="187455" y="155242"/>
                  </a:lnTo>
                  <a:lnTo>
                    <a:pt x="187121" y="156180"/>
                  </a:lnTo>
                  <a:lnTo>
                    <a:pt x="185751" y="158546"/>
                  </a:lnTo>
                  <a:lnTo>
                    <a:pt x="185648" y="158725"/>
                  </a:lnTo>
                  <a:lnTo>
                    <a:pt x="183639" y="160912"/>
                  </a:lnTo>
                  <a:lnTo>
                    <a:pt x="176882" y="165824"/>
                  </a:lnTo>
                  <a:lnTo>
                    <a:pt x="177129" y="165824"/>
                  </a:lnTo>
                  <a:lnTo>
                    <a:pt x="168771" y="167822"/>
                  </a:lnTo>
                  <a:close/>
                </a:path>
                <a:path extrusionOk="0" h="171450" w="285750">
                  <a:moveTo>
                    <a:pt x="36477" y="142875"/>
                  </a:moveTo>
                  <a:lnTo>
                    <a:pt x="6384" y="142875"/>
                  </a:lnTo>
                  <a:lnTo>
                    <a:pt x="0" y="136490"/>
                  </a:lnTo>
                  <a:lnTo>
                    <a:pt x="0" y="31789"/>
                  </a:lnTo>
                  <a:lnTo>
                    <a:pt x="3214" y="28575"/>
                  </a:lnTo>
                  <a:lnTo>
                    <a:pt x="42862" y="28575"/>
                  </a:lnTo>
                  <a:lnTo>
                    <a:pt x="42862" y="114300"/>
                  </a:lnTo>
                  <a:lnTo>
                    <a:pt x="19458" y="114300"/>
                  </a:lnTo>
                  <a:lnTo>
                    <a:pt x="17774" y="114997"/>
                  </a:lnTo>
                  <a:lnTo>
                    <a:pt x="14984" y="117787"/>
                  </a:lnTo>
                  <a:lnTo>
                    <a:pt x="14287" y="119471"/>
                  </a:lnTo>
                  <a:lnTo>
                    <a:pt x="14287" y="123416"/>
                  </a:lnTo>
                  <a:lnTo>
                    <a:pt x="14984" y="125100"/>
                  </a:lnTo>
                  <a:lnTo>
                    <a:pt x="17774" y="127890"/>
                  </a:lnTo>
                  <a:lnTo>
                    <a:pt x="19458" y="128587"/>
                  </a:lnTo>
                  <a:lnTo>
                    <a:pt x="42862" y="128587"/>
                  </a:lnTo>
                  <a:lnTo>
                    <a:pt x="42862" y="136490"/>
                  </a:lnTo>
                  <a:lnTo>
                    <a:pt x="36477" y="142875"/>
                  </a:lnTo>
                  <a:close/>
                </a:path>
                <a:path extrusionOk="0" h="171450" w="285750">
                  <a:moveTo>
                    <a:pt x="42862" y="128587"/>
                  </a:moveTo>
                  <a:lnTo>
                    <a:pt x="23403" y="128587"/>
                  </a:lnTo>
                  <a:lnTo>
                    <a:pt x="25087" y="127890"/>
                  </a:lnTo>
                  <a:lnTo>
                    <a:pt x="27877" y="125100"/>
                  </a:lnTo>
                  <a:lnTo>
                    <a:pt x="28574" y="123416"/>
                  </a:lnTo>
                  <a:lnTo>
                    <a:pt x="28574" y="119471"/>
                  </a:lnTo>
                  <a:lnTo>
                    <a:pt x="27877" y="117787"/>
                  </a:lnTo>
                  <a:lnTo>
                    <a:pt x="25087" y="114997"/>
                  </a:lnTo>
                  <a:lnTo>
                    <a:pt x="23403" y="114300"/>
                  </a:lnTo>
                  <a:lnTo>
                    <a:pt x="42862" y="114300"/>
                  </a:lnTo>
                  <a:lnTo>
                    <a:pt x="42862" y="128587"/>
                  </a:lnTo>
                  <a:close/>
                </a:path>
                <a:path extrusionOk="0" h="171450" w="285750">
                  <a:moveTo>
                    <a:pt x="279365" y="142875"/>
                  </a:moveTo>
                  <a:lnTo>
                    <a:pt x="249272" y="142875"/>
                  </a:lnTo>
                  <a:lnTo>
                    <a:pt x="242887" y="136490"/>
                  </a:lnTo>
                  <a:lnTo>
                    <a:pt x="242887" y="28575"/>
                  </a:lnTo>
                  <a:lnTo>
                    <a:pt x="282535" y="28575"/>
                  </a:lnTo>
                  <a:lnTo>
                    <a:pt x="285750" y="31789"/>
                  </a:lnTo>
                  <a:lnTo>
                    <a:pt x="285750" y="114300"/>
                  </a:lnTo>
                  <a:lnTo>
                    <a:pt x="262346" y="114300"/>
                  </a:lnTo>
                  <a:lnTo>
                    <a:pt x="260662" y="114997"/>
                  </a:lnTo>
                  <a:lnTo>
                    <a:pt x="257872" y="117787"/>
                  </a:lnTo>
                  <a:lnTo>
                    <a:pt x="257174" y="119471"/>
                  </a:lnTo>
                  <a:lnTo>
                    <a:pt x="257174" y="123416"/>
                  </a:lnTo>
                  <a:lnTo>
                    <a:pt x="257872" y="125100"/>
                  </a:lnTo>
                  <a:lnTo>
                    <a:pt x="260662" y="127890"/>
                  </a:lnTo>
                  <a:lnTo>
                    <a:pt x="262346" y="128587"/>
                  </a:lnTo>
                  <a:lnTo>
                    <a:pt x="285750" y="128587"/>
                  </a:lnTo>
                  <a:lnTo>
                    <a:pt x="285750" y="136490"/>
                  </a:lnTo>
                  <a:lnTo>
                    <a:pt x="279365" y="142875"/>
                  </a:lnTo>
                  <a:close/>
                </a:path>
                <a:path extrusionOk="0" h="171450" w="285750">
                  <a:moveTo>
                    <a:pt x="285750" y="128587"/>
                  </a:moveTo>
                  <a:lnTo>
                    <a:pt x="266291" y="128587"/>
                  </a:lnTo>
                  <a:lnTo>
                    <a:pt x="267975" y="127890"/>
                  </a:lnTo>
                  <a:lnTo>
                    <a:pt x="270765" y="125100"/>
                  </a:lnTo>
                  <a:lnTo>
                    <a:pt x="271462" y="123416"/>
                  </a:lnTo>
                  <a:lnTo>
                    <a:pt x="271462" y="119471"/>
                  </a:lnTo>
                  <a:lnTo>
                    <a:pt x="270765" y="117787"/>
                  </a:lnTo>
                  <a:lnTo>
                    <a:pt x="267975" y="114997"/>
                  </a:lnTo>
                  <a:lnTo>
                    <a:pt x="266291" y="114300"/>
                  </a:lnTo>
                  <a:lnTo>
                    <a:pt x="285750" y="114300"/>
                  </a:lnTo>
                  <a:lnTo>
                    <a:pt x="285750" y="128587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4" name="Google Shape;334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665712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705708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9680" y="7457040"/>
              <a:ext cx="68040" cy="11592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7" name="Google Shape;337;p8"/>
          <p:cNvSpPr/>
          <p:nvPr/>
        </p:nvSpPr>
        <p:spPr>
          <a:xfrm>
            <a:off x="768250" y="4408150"/>
            <a:ext cx="6376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Marketplace especializado em ferramentas e equipamentos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8"/>
          <p:cNvSpPr/>
          <p:nvPr/>
        </p:nvSpPr>
        <p:spPr>
          <a:xfrm>
            <a:off x="768250" y="4930200"/>
            <a:ext cx="6376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E-commerce próprio com sistema de demonstração virtual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8"/>
          <p:cNvSpPr/>
          <p:nvPr/>
        </p:nvSpPr>
        <p:spPr>
          <a:xfrm>
            <a:off x="768251" y="5330143"/>
            <a:ext cx="5603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Representantes comerciais em regiões estratégicas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8"/>
          <p:cNvSpPr/>
          <p:nvPr/>
        </p:nvSpPr>
        <p:spPr>
          <a:xfrm>
            <a:off x="654125" y="5842075"/>
            <a:ext cx="7067400" cy="16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22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50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b="1" i="0" lang="pt-BR" sz="205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Parcerias e Otimização</a:t>
            </a:r>
            <a:endParaRPr b="0" i="0" sz="2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6359" marR="0" rtl="0" algn="l">
              <a:lnSpc>
                <a:spcPct val="159000"/>
              </a:lnSpc>
              <a:spcBef>
                <a:spcPts val="2021"/>
              </a:spcBef>
              <a:spcAft>
                <a:spcPts val="0"/>
              </a:spcAft>
              <a:buNone/>
            </a:pPr>
            <a:r>
              <a:rPr b="0" i="0" lang="pt-BR" sz="16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Fornecedores exclusivos para redução de custos de insumos Parcerias com escolas técnicas e marcenarias para workshops Produção em escala: ganho de 20-30% no custo unitário</a:t>
            </a:r>
            <a:endParaRPr b="0" i="0" sz="1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" name="Google Shape;341;p8"/>
          <p:cNvGrpSpPr/>
          <p:nvPr/>
        </p:nvGrpSpPr>
        <p:grpSpPr>
          <a:xfrm>
            <a:off x="0" y="0"/>
            <a:ext cx="12191760" cy="856800"/>
            <a:chOff x="0" y="0"/>
            <a:chExt cx="12191760" cy="856800"/>
          </a:xfrm>
        </p:grpSpPr>
        <p:sp>
          <p:nvSpPr>
            <p:cNvPr id="342" name="Google Shape;342;p8"/>
            <p:cNvSpPr/>
            <p:nvPr/>
          </p:nvSpPr>
          <p:spPr>
            <a:xfrm>
              <a:off x="0" y="0"/>
              <a:ext cx="12191760" cy="856800"/>
            </a:xfrm>
            <a:custGeom>
              <a:rect b="b" l="l" r="r" t="t"/>
              <a:pathLst>
                <a:path extrusionOk="0" h="857250" w="12192000">
                  <a:moveTo>
                    <a:pt x="1219199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857249"/>
                  </a:lnTo>
                  <a:close/>
                </a:path>
              </a:pathLst>
            </a:custGeom>
            <a:solidFill>
              <a:srgbClr val="091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380880" y="295200"/>
              <a:ext cx="304560" cy="266400"/>
            </a:xfrm>
            <a:custGeom>
              <a:rect b="b" l="l" r="r" t="t"/>
              <a:pathLst>
                <a:path extrusionOk="0" h="266700" w="304800">
                  <a:moveTo>
                    <a:pt x="285749" y="266699"/>
                  </a:moveTo>
                  <a:lnTo>
                    <a:pt x="47624" y="266699"/>
                  </a:lnTo>
                  <a:lnTo>
                    <a:pt x="29082" y="262958"/>
                  </a:lnTo>
                  <a:lnTo>
                    <a:pt x="13945" y="252754"/>
                  </a:lnTo>
                  <a:lnTo>
                    <a:pt x="3741" y="237617"/>
                  </a:lnTo>
                  <a:lnTo>
                    <a:pt x="0" y="219074"/>
                  </a:lnTo>
                  <a:lnTo>
                    <a:pt x="0" y="19049"/>
                  </a:lnTo>
                  <a:lnTo>
                    <a:pt x="1494" y="11628"/>
                  </a:lnTo>
                  <a:lnTo>
                    <a:pt x="5573" y="5573"/>
                  </a:lnTo>
                  <a:lnTo>
                    <a:pt x="11628" y="1494"/>
                  </a:lnTo>
                  <a:lnTo>
                    <a:pt x="19049" y="0"/>
                  </a:lnTo>
                  <a:lnTo>
                    <a:pt x="26471" y="1494"/>
                  </a:lnTo>
                  <a:lnTo>
                    <a:pt x="32526" y="5573"/>
                  </a:lnTo>
                  <a:lnTo>
                    <a:pt x="36605" y="11628"/>
                  </a:lnTo>
                  <a:lnTo>
                    <a:pt x="38099" y="19049"/>
                  </a:lnTo>
                  <a:lnTo>
                    <a:pt x="38099" y="224313"/>
                  </a:lnTo>
                  <a:lnTo>
                    <a:pt x="42386" y="228599"/>
                  </a:lnTo>
                  <a:lnTo>
                    <a:pt x="285749" y="228599"/>
                  </a:lnTo>
                  <a:lnTo>
                    <a:pt x="293171" y="230094"/>
                  </a:lnTo>
                  <a:lnTo>
                    <a:pt x="299226" y="234173"/>
                  </a:lnTo>
                  <a:lnTo>
                    <a:pt x="303305" y="240228"/>
                  </a:lnTo>
                  <a:lnTo>
                    <a:pt x="304799" y="247649"/>
                  </a:lnTo>
                  <a:lnTo>
                    <a:pt x="303305" y="255071"/>
                  </a:lnTo>
                  <a:lnTo>
                    <a:pt x="299226" y="261126"/>
                  </a:lnTo>
                  <a:lnTo>
                    <a:pt x="293171" y="265205"/>
                  </a:lnTo>
                  <a:lnTo>
                    <a:pt x="285749" y="266699"/>
                  </a:lnTo>
                  <a:close/>
                </a:path>
                <a:path extrusionOk="0" h="266700" w="304800">
                  <a:moveTo>
                    <a:pt x="244494" y="106382"/>
                  </a:moveTo>
                  <a:lnTo>
                    <a:pt x="190499" y="106382"/>
                  </a:lnTo>
                  <a:lnTo>
                    <a:pt x="253186" y="43636"/>
                  </a:lnTo>
                  <a:lnTo>
                    <a:pt x="259492" y="39450"/>
                  </a:lnTo>
                  <a:lnTo>
                    <a:pt x="266670" y="38055"/>
                  </a:lnTo>
                  <a:lnTo>
                    <a:pt x="273847" y="39450"/>
                  </a:lnTo>
                  <a:lnTo>
                    <a:pt x="280154" y="43636"/>
                  </a:lnTo>
                  <a:lnTo>
                    <a:pt x="284339" y="49942"/>
                  </a:lnTo>
                  <a:lnTo>
                    <a:pt x="285735" y="57120"/>
                  </a:lnTo>
                  <a:lnTo>
                    <a:pt x="284339" y="64297"/>
                  </a:lnTo>
                  <a:lnTo>
                    <a:pt x="279919" y="70958"/>
                  </a:lnTo>
                  <a:lnTo>
                    <a:pt x="244494" y="106382"/>
                  </a:lnTo>
                  <a:close/>
                </a:path>
                <a:path extrusionOk="0" h="266700" w="304800">
                  <a:moveTo>
                    <a:pt x="76170" y="171435"/>
                  </a:moveTo>
                  <a:lnTo>
                    <a:pt x="68992" y="170039"/>
                  </a:lnTo>
                  <a:lnTo>
                    <a:pt x="62686" y="165854"/>
                  </a:lnTo>
                  <a:lnTo>
                    <a:pt x="58500" y="159547"/>
                  </a:lnTo>
                  <a:lnTo>
                    <a:pt x="57105" y="152370"/>
                  </a:lnTo>
                  <a:lnTo>
                    <a:pt x="58500" y="145192"/>
                  </a:lnTo>
                  <a:lnTo>
                    <a:pt x="62686" y="138886"/>
                  </a:lnTo>
                  <a:lnTo>
                    <a:pt x="129361" y="72211"/>
                  </a:lnTo>
                  <a:lnTo>
                    <a:pt x="135667" y="68025"/>
                  </a:lnTo>
                  <a:lnTo>
                    <a:pt x="142845" y="66630"/>
                  </a:lnTo>
                  <a:lnTo>
                    <a:pt x="150022" y="68025"/>
                  </a:lnTo>
                  <a:lnTo>
                    <a:pt x="156329" y="72211"/>
                  </a:lnTo>
                  <a:lnTo>
                    <a:pt x="190499" y="106382"/>
                  </a:lnTo>
                  <a:lnTo>
                    <a:pt x="244494" y="106382"/>
                  </a:lnTo>
                  <a:lnTo>
                    <a:pt x="238184" y="112692"/>
                  </a:lnTo>
                  <a:lnTo>
                    <a:pt x="142874" y="112692"/>
                  </a:lnTo>
                  <a:lnTo>
                    <a:pt x="89654" y="165854"/>
                  </a:lnTo>
                  <a:lnTo>
                    <a:pt x="83347" y="170039"/>
                  </a:lnTo>
                  <a:lnTo>
                    <a:pt x="76170" y="171435"/>
                  </a:lnTo>
                  <a:close/>
                </a:path>
                <a:path extrusionOk="0" h="266700" w="304800">
                  <a:moveTo>
                    <a:pt x="190912" y="152370"/>
                  </a:moveTo>
                  <a:lnTo>
                    <a:pt x="190146" y="152370"/>
                  </a:lnTo>
                  <a:lnTo>
                    <a:pt x="183352" y="151049"/>
                  </a:lnTo>
                  <a:lnTo>
                    <a:pt x="177045" y="146863"/>
                  </a:lnTo>
                  <a:lnTo>
                    <a:pt x="142874" y="112692"/>
                  </a:lnTo>
                  <a:lnTo>
                    <a:pt x="238184" y="112692"/>
                  </a:lnTo>
                  <a:lnTo>
                    <a:pt x="204013" y="146863"/>
                  </a:lnTo>
                  <a:lnTo>
                    <a:pt x="197706" y="151049"/>
                  </a:lnTo>
                  <a:lnTo>
                    <a:pt x="190912" y="152370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4" name="Google Shape;344;p8"/>
          <p:cNvSpPr txBox="1"/>
          <p:nvPr>
            <p:ph type="title"/>
          </p:nvPr>
        </p:nvSpPr>
        <p:spPr>
          <a:xfrm>
            <a:off x="777960" y="131040"/>
            <a:ext cx="10635840" cy="527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500">
            <a:spAutoFit/>
          </a:bodyPr>
          <a:lstStyle/>
          <a:p>
            <a:pPr indent="0" lvl="0" marL="507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Montserrat"/>
              <a:buNone/>
            </a:pPr>
            <a:r>
              <a:rPr b="1" lang="pt-BR" sz="330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Estratégias de Crescimento e Otimização</a:t>
            </a:r>
            <a:endParaRPr b="0" sz="33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8"/>
          <p:cNvSpPr/>
          <p:nvPr/>
        </p:nvSpPr>
        <p:spPr>
          <a:xfrm>
            <a:off x="368272" y="7769875"/>
            <a:ext cx="2634000" cy="1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600" marR="0" rtl="0" algn="l">
              <a:lnSpc>
                <a:spcPct val="837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50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     nduGrind Allenox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6" name="Google Shape;346;p8"/>
          <p:cNvGrpSpPr/>
          <p:nvPr/>
        </p:nvGrpSpPr>
        <p:grpSpPr>
          <a:xfrm>
            <a:off x="0" y="6753240"/>
            <a:ext cx="12192000" cy="1523464"/>
            <a:chOff x="0" y="6753240"/>
            <a:chExt cx="12192000" cy="1523464"/>
          </a:xfrm>
        </p:grpSpPr>
        <p:sp>
          <p:nvSpPr>
            <p:cNvPr id="347" name="Google Shape;347;p8"/>
            <p:cNvSpPr/>
            <p:nvPr/>
          </p:nvSpPr>
          <p:spPr>
            <a:xfrm>
              <a:off x="10894320" y="6753240"/>
              <a:ext cx="786129" cy="1143000"/>
            </a:xfrm>
            <a:custGeom>
              <a:rect b="b" l="l" r="r" t="t"/>
              <a:pathLst>
                <a:path extrusionOk="0" h="1143000" w="786129">
                  <a:moveTo>
                    <a:pt x="571586" y="857026"/>
                  </a:moveTo>
                  <a:lnTo>
                    <a:pt x="214312" y="857026"/>
                  </a:lnTo>
                  <a:lnTo>
                    <a:pt x="194469" y="805646"/>
                  </a:lnTo>
                  <a:lnTo>
                    <a:pt x="194419" y="805517"/>
                  </a:lnTo>
                  <a:lnTo>
                    <a:pt x="168093" y="757014"/>
                  </a:lnTo>
                  <a:lnTo>
                    <a:pt x="168017" y="756874"/>
                  </a:lnTo>
                  <a:lnTo>
                    <a:pt x="137430" y="710391"/>
                  </a:lnTo>
                  <a:lnTo>
                    <a:pt x="104477" y="664591"/>
                  </a:lnTo>
                  <a:lnTo>
                    <a:pt x="87120" y="640788"/>
                  </a:lnTo>
                  <a:lnTo>
                    <a:pt x="78546" y="628834"/>
                  </a:lnTo>
                  <a:lnTo>
                    <a:pt x="70098" y="616818"/>
                  </a:lnTo>
                  <a:lnTo>
                    <a:pt x="45918" y="577316"/>
                  </a:lnTo>
                  <a:lnTo>
                    <a:pt x="45834" y="577179"/>
                  </a:lnTo>
                  <a:lnTo>
                    <a:pt x="26328" y="534593"/>
                  </a:lnTo>
                  <a:lnTo>
                    <a:pt x="11994" y="489595"/>
                  </a:lnTo>
                  <a:lnTo>
                    <a:pt x="11944" y="489436"/>
                  </a:lnTo>
                  <a:lnTo>
                    <a:pt x="3084" y="442283"/>
                  </a:lnTo>
                  <a:lnTo>
                    <a:pt x="3046" y="442082"/>
                  </a:lnTo>
                  <a:lnTo>
                    <a:pt x="13" y="393129"/>
                  </a:lnTo>
                  <a:lnTo>
                    <a:pt x="0" y="392906"/>
                  </a:lnTo>
                  <a:lnTo>
                    <a:pt x="2949" y="345415"/>
                  </a:lnTo>
                  <a:lnTo>
                    <a:pt x="3061" y="343621"/>
                  </a:lnTo>
                  <a:lnTo>
                    <a:pt x="11974" y="296299"/>
                  </a:lnTo>
                  <a:lnTo>
                    <a:pt x="12000" y="296164"/>
                  </a:lnTo>
                  <a:lnTo>
                    <a:pt x="26447" y="250901"/>
                  </a:lnTo>
                  <a:lnTo>
                    <a:pt x="46036" y="208201"/>
                  </a:lnTo>
                  <a:lnTo>
                    <a:pt x="70396" y="168432"/>
                  </a:lnTo>
                  <a:lnTo>
                    <a:pt x="99162" y="131963"/>
                  </a:lnTo>
                  <a:lnTo>
                    <a:pt x="131963" y="99162"/>
                  </a:lnTo>
                  <a:lnTo>
                    <a:pt x="168432" y="70396"/>
                  </a:lnTo>
                  <a:lnTo>
                    <a:pt x="208201" y="46036"/>
                  </a:lnTo>
                  <a:lnTo>
                    <a:pt x="250901" y="26447"/>
                  </a:lnTo>
                  <a:lnTo>
                    <a:pt x="296164" y="12000"/>
                  </a:lnTo>
                  <a:lnTo>
                    <a:pt x="343621" y="3061"/>
                  </a:lnTo>
                  <a:lnTo>
                    <a:pt x="392906" y="0"/>
                  </a:lnTo>
                  <a:lnTo>
                    <a:pt x="442189" y="3061"/>
                  </a:lnTo>
                  <a:lnTo>
                    <a:pt x="489644" y="12000"/>
                  </a:lnTo>
                  <a:lnTo>
                    <a:pt x="534902" y="26447"/>
                  </a:lnTo>
                  <a:lnTo>
                    <a:pt x="577597" y="46036"/>
                  </a:lnTo>
                  <a:lnTo>
                    <a:pt x="617359" y="70396"/>
                  </a:lnTo>
                  <a:lnTo>
                    <a:pt x="653821" y="99162"/>
                  </a:lnTo>
                  <a:lnTo>
                    <a:pt x="686615" y="131963"/>
                  </a:lnTo>
                  <a:lnTo>
                    <a:pt x="695225" y="142875"/>
                  </a:lnTo>
                  <a:lnTo>
                    <a:pt x="392906" y="142875"/>
                  </a:lnTo>
                  <a:lnTo>
                    <a:pt x="347936" y="146900"/>
                  </a:lnTo>
                  <a:lnTo>
                    <a:pt x="305622" y="158506"/>
                  </a:lnTo>
                  <a:lnTo>
                    <a:pt x="266666" y="176989"/>
                  </a:lnTo>
                  <a:lnTo>
                    <a:pt x="231773" y="201646"/>
                  </a:lnTo>
                  <a:lnTo>
                    <a:pt x="201646" y="231773"/>
                  </a:lnTo>
                  <a:lnTo>
                    <a:pt x="177032" y="266606"/>
                  </a:lnTo>
                  <a:lnTo>
                    <a:pt x="158506" y="305622"/>
                  </a:lnTo>
                  <a:lnTo>
                    <a:pt x="146900" y="347936"/>
                  </a:lnTo>
                  <a:lnTo>
                    <a:pt x="142875" y="392906"/>
                  </a:lnTo>
                  <a:lnTo>
                    <a:pt x="145693" y="406775"/>
                  </a:lnTo>
                  <a:lnTo>
                    <a:pt x="153367" y="418132"/>
                  </a:lnTo>
                  <a:lnTo>
                    <a:pt x="164724" y="425806"/>
                  </a:lnTo>
                  <a:lnTo>
                    <a:pt x="178593" y="428625"/>
                  </a:lnTo>
                  <a:lnTo>
                    <a:pt x="783612" y="428625"/>
                  </a:lnTo>
                  <a:lnTo>
                    <a:pt x="782778" y="442082"/>
                  </a:lnTo>
                  <a:lnTo>
                    <a:pt x="782765" y="442283"/>
                  </a:lnTo>
                  <a:lnTo>
                    <a:pt x="773898" y="489436"/>
                  </a:lnTo>
                  <a:lnTo>
                    <a:pt x="773868" y="489595"/>
                  </a:lnTo>
                  <a:lnTo>
                    <a:pt x="759524" y="534593"/>
                  </a:lnTo>
                  <a:lnTo>
                    <a:pt x="740041" y="577179"/>
                  </a:lnTo>
                  <a:lnTo>
                    <a:pt x="715714" y="617041"/>
                  </a:lnTo>
                  <a:lnTo>
                    <a:pt x="681335" y="664815"/>
                  </a:lnTo>
                  <a:lnTo>
                    <a:pt x="648633" y="710391"/>
                  </a:lnTo>
                  <a:lnTo>
                    <a:pt x="618054" y="756874"/>
                  </a:lnTo>
                  <a:lnTo>
                    <a:pt x="617962" y="757014"/>
                  </a:lnTo>
                  <a:lnTo>
                    <a:pt x="591588" y="805517"/>
                  </a:lnTo>
                  <a:lnTo>
                    <a:pt x="591518" y="805646"/>
                  </a:lnTo>
                  <a:lnTo>
                    <a:pt x="571586" y="857026"/>
                  </a:lnTo>
                  <a:close/>
                </a:path>
                <a:path extrusionOk="0" h="1143000" w="786129">
                  <a:moveTo>
                    <a:pt x="783612" y="428625"/>
                  </a:moveTo>
                  <a:lnTo>
                    <a:pt x="178593" y="428625"/>
                  </a:lnTo>
                  <a:lnTo>
                    <a:pt x="192462" y="425806"/>
                  </a:lnTo>
                  <a:lnTo>
                    <a:pt x="203820" y="418132"/>
                  </a:lnTo>
                  <a:lnTo>
                    <a:pt x="211494" y="406775"/>
                  </a:lnTo>
                  <a:lnTo>
                    <a:pt x="214267" y="393129"/>
                  </a:lnTo>
                  <a:lnTo>
                    <a:pt x="214312" y="392906"/>
                  </a:lnTo>
                  <a:lnTo>
                    <a:pt x="220689" y="345415"/>
                  </a:lnTo>
                  <a:lnTo>
                    <a:pt x="238687" y="302749"/>
                  </a:lnTo>
                  <a:lnTo>
                    <a:pt x="266606" y="266606"/>
                  </a:lnTo>
                  <a:lnTo>
                    <a:pt x="302749" y="238687"/>
                  </a:lnTo>
                  <a:lnTo>
                    <a:pt x="345415" y="220689"/>
                  </a:lnTo>
                  <a:lnTo>
                    <a:pt x="392906" y="214312"/>
                  </a:lnTo>
                  <a:lnTo>
                    <a:pt x="406775" y="211494"/>
                  </a:lnTo>
                  <a:lnTo>
                    <a:pt x="418132" y="203820"/>
                  </a:lnTo>
                  <a:lnTo>
                    <a:pt x="425806" y="192462"/>
                  </a:lnTo>
                  <a:lnTo>
                    <a:pt x="428625" y="178593"/>
                  </a:lnTo>
                  <a:lnTo>
                    <a:pt x="425806" y="164724"/>
                  </a:lnTo>
                  <a:lnTo>
                    <a:pt x="418132" y="153367"/>
                  </a:lnTo>
                  <a:lnTo>
                    <a:pt x="406775" y="145693"/>
                  </a:lnTo>
                  <a:lnTo>
                    <a:pt x="392906" y="142875"/>
                  </a:lnTo>
                  <a:lnTo>
                    <a:pt x="695225" y="142875"/>
                  </a:lnTo>
                  <a:lnTo>
                    <a:pt x="739731" y="208201"/>
                  </a:lnTo>
                  <a:lnTo>
                    <a:pt x="759318" y="250901"/>
                  </a:lnTo>
                  <a:lnTo>
                    <a:pt x="773769" y="296164"/>
                  </a:lnTo>
                  <a:lnTo>
                    <a:pt x="782718" y="343621"/>
                  </a:lnTo>
                  <a:lnTo>
                    <a:pt x="785798" y="392906"/>
                  </a:lnTo>
                  <a:lnTo>
                    <a:pt x="785812" y="393129"/>
                  </a:lnTo>
                  <a:lnTo>
                    <a:pt x="783612" y="428625"/>
                  </a:lnTo>
                  <a:close/>
                </a:path>
                <a:path extrusionOk="0" h="1143000" w="786129">
                  <a:moveTo>
                    <a:pt x="392906" y="1143000"/>
                  </a:moveTo>
                  <a:lnTo>
                    <a:pt x="345415" y="1136623"/>
                  </a:lnTo>
                  <a:lnTo>
                    <a:pt x="302749" y="1118625"/>
                  </a:lnTo>
                  <a:lnTo>
                    <a:pt x="266606" y="1090705"/>
                  </a:lnTo>
                  <a:lnTo>
                    <a:pt x="238687" y="1054563"/>
                  </a:lnTo>
                  <a:lnTo>
                    <a:pt x="220689" y="1011896"/>
                  </a:lnTo>
                  <a:lnTo>
                    <a:pt x="214312" y="964406"/>
                  </a:lnTo>
                  <a:lnTo>
                    <a:pt x="214312" y="928687"/>
                  </a:lnTo>
                  <a:lnTo>
                    <a:pt x="571500" y="928687"/>
                  </a:lnTo>
                  <a:lnTo>
                    <a:pt x="571500" y="964406"/>
                  </a:lnTo>
                  <a:lnTo>
                    <a:pt x="565123" y="1011896"/>
                  </a:lnTo>
                  <a:lnTo>
                    <a:pt x="547125" y="1054563"/>
                  </a:lnTo>
                  <a:lnTo>
                    <a:pt x="519205" y="1090705"/>
                  </a:lnTo>
                  <a:lnTo>
                    <a:pt x="483063" y="1118625"/>
                  </a:lnTo>
                  <a:lnTo>
                    <a:pt x="440396" y="1136623"/>
                  </a:lnTo>
                  <a:lnTo>
                    <a:pt x="392906" y="1143000"/>
                  </a:lnTo>
                  <a:close/>
                </a:path>
              </a:pathLst>
            </a:custGeom>
            <a:solidFill>
              <a:srgbClr val="D4AF37">
                <a:alpha val="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0" y="8086680"/>
              <a:ext cx="12192000" cy="190024"/>
            </a:xfrm>
            <a:custGeom>
              <a:rect b="b" l="l" r="r" t="t"/>
              <a:pathLst>
                <a:path extrusionOk="0" h="190500" w="12192000">
                  <a:moveTo>
                    <a:pt x="1219199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90499"/>
                  </a:lnTo>
                  <a:close/>
                </a:path>
              </a:pathLst>
            </a:custGeom>
            <a:solidFill>
              <a:srgbClr val="091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8"/>
          <p:cNvGrpSpPr/>
          <p:nvPr/>
        </p:nvGrpSpPr>
        <p:grpSpPr>
          <a:xfrm>
            <a:off x="7873093" y="2905302"/>
            <a:ext cx="3938378" cy="2945368"/>
            <a:chOff x="7353360" y="2905200"/>
            <a:chExt cx="4457700" cy="3333750"/>
          </a:xfrm>
        </p:grpSpPr>
        <p:sp>
          <p:nvSpPr>
            <p:cNvPr id="350" name="Google Shape;350;p8"/>
            <p:cNvSpPr/>
            <p:nvPr/>
          </p:nvSpPr>
          <p:spPr>
            <a:xfrm>
              <a:off x="7353360" y="2905200"/>
              <a:ext cx="4457700" cy="3333750"/>
            </a:xfrm>
            <a:custGeom>
              <a:rect b="b" l="l" r="r" t="t"/>
              <a:pathLst>
                <a:path extrusionOk="0" h="3333750" w="4457700">
                  <a:moveTo>
                    <a:pt x="4381499" y="3333749"/>
                  </a:moveTo>
                  <a:lnTo>
                    <a:pt x="76199" y="3333749"/>
                  </a:lnTo>
                  <a:lnTo>
                    <a:pt x="68693" y="3333387"/>
                  </a:lnTo>
                  <a:lnTo>
                    <a:pt x="27881" y="3316482"/>
                  </a:lnTo>
                  <a:lnTo>
                    <a:pt x="3261" y="3279636"/>
                  </a:lnTo>
                  <a:lnTo>
                    <a:pt x="0" y="325754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4381499" y="0"/>
                  </a:lnTo>
                  <a:lnTo>
                    <a:pt x="4423841" y="12829"/>
                  </a:lnTo>
                  <a:lnTo>
                    <a:pt x="4451898" y="47039"/>
                  </a:lnTo>
                  <a:lnTo>
                    <a:pt x="4457699" y="76199"/>
                  </a:lnTo>
                  <a:lnTo>
                    <a:pt x="4457699" y="3257549"/>
                  </a:lnTo>
                  <a:lnTo>
                    <a:pt x="4444868" y="3299891"/>
                  </a:lnTo>
                  <a:lnTo>
                    <a:pt x="4410659" y="3327948"/>
                  </a:lnTo>
                  <a:lnTo>
                    <a:pt x="4381499" y="3333749"/>
                  </a:lnTo>
                  <a:close/>
                </a:path>
              </a:pathLst>
            </a:custGeom>
            <a:solidFill>
              <a:srgbClr val="091B2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9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7353360" y="2905200"/>
              <a:ext cx="4457700" cy="3333750"/>
            </a:xfrm>
            <a:custGeom>
              <a:rect b="b" l="l" r="r" t="t"/>
              <a:pathLst>
                <a:path extrusionOk="0" h="3333750" w="4457700">
                  <a:moveTo>
                    <a:pt x="4381499" y="3333749"/>
                  </a:moveTo>
                  <a:lnTo>
                    <a:pt x="76199" y="3333749"/>
                  </a:lnTo>
                  <a:lnTo>
                    <a:pt x="68693" y="3333387"/>
                  </a:lnTo>
                  <a:lnTo>
                    <a:pt x="27881" y="3316482"/>
                  </a:lnTo>
                  <a:lnTo>
                    <a:pt x="3261" y="3279636"/>
                  </a:lnTo>
                  <a:lnTo>
                    <a:pt x="0" y="3257549"/>
                  </a:lnTo>
                  <a:lnTo>
                    <a:pt x="0" y="76199"/>
                  </a:lnTo>
                  <a:lnTo>
                    <a:pt x="12828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4381499" y="0"/>
                  </a:lnTo>
                  <a:lnTo>
                    <a:pt x="4423841" y="12829"/>
                  </a:lnTo>
                  <a:lnTo>
                    <a:pt x="4431780" y="19049"/>
                  </a:lnTo>
                  <a:lnTo>
                    <a:pt x="72446" y="19049"/>
                  </a:lnTo>
                  <a:lnTo>
                    <a:pt x="68729" y="19415"/>
                  </a:lnTo>
                  <a:lnTo>
                    <a:pt x="33134" y="38441"/>
                  </a:lnTo>
                  <a:lnTo>
                    <a:pt x="19049" y="72447"/>
                  </a:lnTo>
                  <a:lnTo>
                    <a:pt x="19049" y="3261301"/>
                  </a:lnTo>
                  <a:lnTo>
                    <a:pt x="38440" y="3300613"/>
                  </a:lnTo>
                  <a:lnTo>
                    <a:pt x="72446" y="3314698"/>
                  </a:lnTo>
                  <a:lnTo>
                    <a:pt x="4431780" y="3314698"/>
                  </a:lnTo>
                  <a:lnTo>
                    <a:pt x="4429816" y="3316482"/>
                  </a:lnTo>
                  <a:lnTo>
                    <a:pt x="4389006" y="3333387"/>
                  </a:lnTo>
                  <a:lnTo>
                    <a:pt x="4381499" y="3333749"/>
                  </a:lnTo>
                  <a:close/>
                </a:path>
                <a:path extrusionOk="0" h="3333750" w="4457700">
                  <a:moveTo>
                    <a:pt x="4431780" y="3314698"/>
                  </a:moveTo>
                  <a:lnTo>
                    <a:pt x="4385251" y="3314698"/>
                  </a:lnTo>
                  <a:lnTo>
                    <a:pt x="4388968" y="3314332"/>
                  </a:lnTo>
                  <a:lnTo>
                    <a:pt x="4396328" y="3312868"/>
                  </a:lnTo>
                  <a:lnTo>
                    <a:pt x="4431100" y="3286179"/>
                  </a:lnTo>
                  <a:lnTo>
                    <a:pt x="4438648" y="3261301"/>
                  </a:lnTo>
                  <a:lnTo>
                    <a:pt x="4438648" y="72447"/>
                  </a:lnTo>
                  <a:lnTo>
                    <a:pt x="4419256" y="33135"/>
                  </a:lnTo>
                  <a:lnTo>
                    <a:pt x="4385251" y="19049"/>
                  </a:lnTo>
                  <a:lnTo>
                    <a:pt x="4431780" y="19049"/>
                  </a:lnTo>
                  <a:lnTo>
                    <a:pt x="4454436" y="54113"/>
                  </a:lnTo>
                  <a:lnTo>
                    <a:pt x="4457699" y="3257549"/>
                  </a:lnTo>
                  <a:lnTo>
                    <a:pt x="4457338" y="3265017"/>
                  </a:lnTo>
                  <a:lnTo>
                    <a:pt x="4440432" y="3305866"/>
                  </a:lnTo>
                  <a:lnTo>
                    <a:pt x="4435380" y="3311430"/>
                  </a:lnTo>
                  <a:lnTo>
                    <a:pt x="4431780" y="3314698"/>
                  </a:lnTo>
                  <a:close/>
                </a:path>
              </a:pathLst>
            </a:custGeom>
            <a:solidFill>
              <a:srgbClr val="D4AF37">
                <a:alpha val="2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7515360" y="3067200"/>
              <a:ext cx="4133850" cy="3009900"/>
            </a:xfrm>
            <a:custGeom>
              <a:rect b="b" l="l" r="r" t="t"/>
              <a:pathLst>
                <a:path extrusionOk="0" h="3009900" w="4133850">
                  <a:moveTo>
                    <a:pt x="4100802" y="3009899"/>
                  </a:moveTo>
                  <a:lnTo>
                    <a:pt x="33047" y="3009899"/>
                  </a:lnTo>
                  <a:lnTo>
                    <a:pt x="28187" y="3008932"/>
                  </a:lnTo>
                  <a:lnTo>
                    <a:pt x="966" y="2981711"/>
                  </a:lnTo>
                  <a:lnTo>
                    <a:pt x="0" y="2976851"/>
                  </a:lnTo>
                  <a:lnTo>
                    <a:pt x="0" y="2971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100802" y="0"/>
                  </a:lnTo>
                  <a:lnTo>
                    <a:pt x="4132881" y="28186"/>
                  </a:lnTo>
                  <a:lnTo>
                    <a:pt x="4133848" y="33047"/>
                  </a:lnTo>
                  <a:lnTo>
                    <a:pt x="4133848" y="2976851"/>
                  </a:lnTo>
                  <a:lnTo>
                    <a:pt x="4105661" y="3008932"/>
                  </a:lnTo>
                  <a:lnTo>
                    <a:pt x="4100802" y="3009899"/>
                  </a:lnTo>
                  <a:close/>
                </a:path>
              </a:pathLst>
            </a:custGeom>
            <a:solidFill>
              <a:srgbClr val="FFFFFF">
                <a:alpha val="47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7924680" y="3362400"/>
              <a:ext cx="3314700" cy="2409825"/>
            </a:xfrm>
            <a:custGeom>
              <a:rect b="b" l="l" r="r" t="t"/>
              <a:pathLst>
                <a:path extrusionOk="0" h="2409825" w="3314700">
                  <a:moveTo>
                    <a:pt x="3314699" y="2409824"/>
                  </a:moveTo>
                  <a:lnTo>
                    <a:pt x="0" y="2409824"/>
                  </a:lnTo>
                  <a:lnTo>
                    <a:pt x="0" y="0"/>
                  </a:lnTo>
                  <a:lnTo>
                    <a:pt x="3314699" y="0"/>
                  </a:lnTo>
                  <a:lnTo>
                    <a:pt x="3314699" y="2409824"/>
                  </a:lnTo>
                  <a:close/>
                </a:path>
              </a:pathLst>
            </a:custGeom>
            <a:solidFill>
              <a:srgbClr val="0C234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9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9277200" y="4057560"/>
              <a:ext cx="609600" cy="609600"/>
            </a:xfrm>
            <a:custGeom>
              <a:rect b="b" l="l" r="r" t="t"/>
              <a:pathLst>
                <a:path extrusionOk="0" h="609600" w="609600">
                  <a:moveTo>
                    <a:pt x="214133" y="469227"/>
                  </a:moveTo>
                  <a:lnTo>
                    <a:pt x="149735" y="421403"/>
                  </a:lnTo>
                  <a:lnTo>
                    <a:pt x="138668" y="393358"/>
                  </a:lnTo>
                  <a:lnTo>
                    <a:pt x="140568" y="383064"/>
                  </a:lnTo>
                  <a:lnTo>
                    <a:pt x="143466" y="374533"/>
                  </a:lnTo>
                  <a:lnTo>
                    <a:pt x="146789" y="364907"/>
                  </a:lnTo>
                  <a:lnTo>
                    <a:pt x="150513" y="354300"/>
                  </a:lnTo>
                  <a:lnTo>
                    <a:pt x="154617" y="342821"/>
                  </a:lnTo>
                  <a:lnTo>
                    <a:pt x="28649" y="342821"/>
                  </a:lnTo>
                  <a:lnTo>
                    <a:pt x="0" y="314023"/>
                  </a:lnTo>
                  <a:lnTo>
                    <a:pt x="1036" y="306665"/>
                  </a:lnTo>
                  <a:lnTo>
                    <a:pt x="66511" y="194350"/>
                  </a:lnTo>
                  <a:lnTo>
                    <a:pt x="97824" y="163558"/>
                  </a:lnTo>
                  <a:lnTo>
                    <a:pt x="140210" y="152321"/>
                  </a:lnTo>
                  <a:lnTo>
                    <a:pt x="238199" y="152321"/>
                  </a:lnTo>
                  <a:lnTo>
                    <a:pt x="241056" y="147559"/>
                  </a:lnTo>
                  <a:lnTo>
                    <a:pt x="285369" y="91219"/>
                  </a:lnTo>
                  <a:lnTo>
                    <a:pt x="327196" y="55222"/>
                  </a:lnTo>
                  <a:lnTo>
                    <a:pt x="371008" y="29488"/>
                  </a:lnTo>
                  <a:lnTo>
                    <a:pt x="415557" y="12631"/>
                  </a:lnTo>
                  <a:lnTo>
                    <a:pt x="459599" y="3264"/>
                  </a:lnTo>
                  <a:lnTo>
                    <a:pt x="501887" y="0"/>
                  </a:lnTo>
                  <a:lnTo>
                    <a:pt x="541175" y="1451"/>
                  </a:lnTo>
                  <a:lnTo>
                    <a:pt x="585917" y="9586"/>
                  </a:lnTo>
                  <a:lnTo>
                    <a:pt x="608139" y="68454"/>
                  </a:lnTo>
                  <a:lnTo>
                    <a:pt x="609467" y="104696"/>
                  </a:lnTo>
                  <a:lnTo>
                    <a:pt x="450958" y="104696"/>
                  </a:lnTo>
                  <a:lnTo>
                    <a:pt x="444883" y="105905"/>
                  </a:lnTo>
                  <a:lnTo>
                    <a:pt x="410857" y="139931"/>
                  </a:lnTo>
                  <a:lnTo>
                    <a:pt x="409649" y="146006"/>
                  </a:lnTo>
                  <a:lnTo>
                    <a:pt x="409649" y="158637"/>
                  </a:lnTo>
                  <a:lnTo>
                    <a:pt x="433214" y="193904"/>
                  </a:lnTo>
                  <a:lnTo>
                    <a:pt x="450958" y="199946"/>
                  </a:lnTo>
                  <a:lnTo>
                    <a:pt x="594699" y="199946"/>
                  </a:lnTo>
                  <a:lnTo>
                    <a:pt x="580054" y="238619"/>
                  </a:lnTo>
                  <a:lnTo>
                    <a:pt x="554323" y="282416"/>
                  </a:lnTo>
                  <a:lnTo>
                    <a:pt x="518342" y="324231"/>
                  </a:lnTo>
                  <a:lnTo>
                    <a:pt x="470728" y="362824"/>
                  </a:lnTo>
                  <a:lnTo>
                    <a:pt x="457274" y="371396"/>
                  </a:lnTo>
                  <a:lnTo>
                    <a:pt x="457274" y="453311"/>
                  </a:lnTo>
                  <a:lnTo>
                    <a:pt x="266774" y="453311"/>
                  </a:lnTo>
                  <a:lnTo>
                    <a:pt x="243378" y="461244"/>
                  </a:lnTo>
                  <a:lnTo>
                    <a:pt x="224269" y="467480"/>
                  </a:lnTo>
                  <a:lnTo>
                    <a:pt x="214133" y="469227"/>
                  </a:lnTo>
                  <a:close/>
                </a:path>
                <a:path extrusionOk="0" h="609600" w="609600">
                  <a:moveTo>
                    <a:pt x="594699" y="199946"/>
                  </a:moveTo>
                  <a:lnTo>
                    <a:pt x="463589" y="199946"/>
                  </a:lnTo>
                  <a:lnTo>
                    <a:pt x="469664" y="198738"/>
                  </a:lnTo>
                  <a:lnTo>
                    <a:pt x="481334" y="193904"/>
                  </a:lnTo>
                  <a:lnTo>
                    <a:pt x="504899" y="158637"/>
                  </a:lnTo>
                  <a:lnTo>
                    <a:pt x="504899" y="146006"/>
                  </a:lnTo>
                  <a:lnTo>
                    <a:pt x="481334" y="110738"/>
                  </a:lnTo>
                  <a:lnTo>
                    <a:pt x="463589" y="104696"/>
                  </a:lnTo>
                  <a:lnTo>
                    <a:pt x="609467" y="104696"/>
                  </a:lnTo>
                  <a:lnTo>
                    <a:pt x="609579" y="107758"/>
                  </a:lnTo>
                  <a:lnTo>
                    <a:pt x="606300" y="150048"/>
                  </a:lnTo>
                  <a:lnTo>
                    <a:pt x="596957" y="193904"/>
                  </a:lnTo>
                  <a:lnTo>
                    <a:pt x="596919" y="194083"/>
                  </a:lnTo>
                  <a:lnTo>
                    <a:pt x="594699" y="199946"/>
                  </a:lnTo>
                  <a:close/>
                </a:path>
                <a:path extrusionOk="0" h="609600" w="609600">
                  <a:moveTo>
                    <a:pt x="295572" y="609596"/>
                  </a:moveTo>
                  <a:lnTo>
                    <a:pt x="266774" y="580946"/>
                  </a:lnTo>
                  <a:lnTo>
                    <a:pt x="266774" y="453311"/>
                  </a:lnTo>
                  <a:lnTo>
                    <a:pt x="457274" y="453311"/>
                  </a:lnTo>
                  <a:lnTo>
                    <a:pt x="457274" y="469385"/>
                  </a:lnTo>
                  <a:lnTo>
                    <a:pt x="446037" y="511816"/>
                  </a:lnTo>
                  <a:lnTo>
                    <a:pt x="415245" y="543084"/>
                  </a:lnTo>
                  <a:lnTo>
                    <a:pt x="309875" y="605592"/>
                  </a:lnTo>
                  <a:lnTo>
                    <a:pt x="295572" y="609596"/>
                  </a:lnTo>
                  <a:close/>
                </a:path>
                <a:path extrusionOk="0" h="609600" w="609600">
                  <a:moveTo>
                    <a:pt x="186890" y="458557"/>
                  </a:moveTo>
                  <a:lnTo>
                    <a:pt x="186328" y="458133"/>
                  </a:lnTo>
                  <a:lnTo>
                    <a:pt x="186466" y="458133"/>
                  </a:lnTo>
                  <a:lnTo>
                    <a:pt x="186890" y="458557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59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9"/>
          <p:cNvSpPr/>
          <p:nvPr/>
        </p:nvSpPr>
        <p:spPr>
          <a:xfrm>
            <a:off x="0" y="762120"/>
            <a:ext cx="12191760" cy="8724600"/>
          </a:xfrm>
          <a:custGeom>
            <a:rect b="b" l="l" r="r" t="t"/>
            <a:pathLst>
              <a:path extrusionOk="0" h="8724900" w="12192000">
                <a:moveTo>
                  <a:pt x="0" y="8724899"/>
                </a:moveTo>
                <a:lnTo>
                  <a:pt x="12191999" y="8724899"/>
                </a:lnTo>
                <a:lnTo>
                  <a:pt x="12191999" y="0"/>
                </a:lnTo>
                <a:lnTo>
                  <a:pt x="0" y="0"/>
                </a:lnTo>
                <a:lnTo>
                  <a:pt x="0" y="8724899"/>
                </a:lnTo>
                <a:close/>
              </a:path>
            </a:pathLst>
          </a:custGeom>
          <a:solidFill>
            <a:srgbClr val="0C234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0" name="Google Shape;360;p9"/>
          <p:cNvGraphicFramePr/>
          <p:nvPr/>
        </p:nvGraphicFramePr>
        <p:xfrm>
          <a:off x="380880" y="104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{4A6237C5-2ABB-416B-B778-1B4646656512}</a:tableStyleId>
              </a:tblPr>
              <a:tblGrid>
                <a:gridCol w="2293550"/>
                <a:gridCol w="3821400"/>
                <a:gridCol w="3002750"/>
                <a:gridCol w="2312650"/>
              </a:tblGrid>
              <a:tr h="427675">
                <a:tc>
                  <a:txBody>
                    <a:bodyPr/>
                    <a:lstStyle/>
                    <a:p>
                      <a:pPr indent="0" lvl="0" marL="1429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50" u="none" cap="none" strike="noStrike">
                          <a:solidFill>
                            <a:srgbClr val="D4AF37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Indicador</a:t>
                      </a:r>
                      <a:endParaRPr b="0" sz="135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700">
                      <a:solidFill>
                        <a:srgbClr val="D4AF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17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350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50" u="none" cap="none" strike="noStrike">
                          <a:solidFill>
                            <a:srgbClr val="D4AF37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Descrição</a:t>
                      </a:r>
                      <a:endParaRPr b="0" sz="135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700">
                      <a:solidFill>
                        <a:srgbClr val="D4AF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17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926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50" u="none" cap="none" strike="noStrike">
                          <a:solidFill>
                            <a:srgbClr val="D4AF37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Valor Ideal</a:t>
                      </a:r>
                      <a:endParaRPr b="0" sz="135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700">
                      <a:solidFill>
                        <a:srgbClr val="D4AF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172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77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350" u="none" cap="none" strike="noStrike">
                          <a:solidFill>
                            <a:srgbClr val="D4AF37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Frequência de Análise</a:t>
                      </a:r>
                      <a:endParaRPr b="0" sz="135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8700">
                      <a:solidFill>
                        <a:srgbClr val="D4AF3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91729"/>
                    </a:solidFill>
                  </a:tcPr>
                </a:tc>
              </a:tr>
              <a:tr h="432725">
                <a:tc>
                  <a:txBody>
                    <a:bodyPr/>
                    <a:lstStyle/>
                    <a:p>
                      <a:pPr indent="0" lvl="0" marL="1429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3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Vendas Mensais</a:t>
                      </a:r>
                      <a:endParaRPr b="0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700">
                      <a:solidFill>
                        <a:srgbClr val="D4AF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23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350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3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Volume de lixadeiras vendidas por mês</a:t>
                      </a:r>
                      <a:endParaRPr b="0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700">
                      <a:solidFill>
                        <a:srgbClr val="D4AF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23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926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3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Crescimento contínuo de 10-15%</a:t>
                      </a:r>
                      <a:endParaRPr b="0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700">
                      <a:solidFill>
                        <a:srgbClr val="D4AF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23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77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3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Mensal</a:t>
                      </a:r>
                      <a:endParaRPr b="0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8700">
                      <a:solidFill>
                        <a:srgbClr val="D4AF3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2340"/>
                    </a:solidFill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1429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3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CAC (Custo de Aquisição)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350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3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Custo total para adquirir um novo cliente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926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≤ </a:t>
                      </a:r>
                      <a:r>
                        <a:rPr b="0" lang="pt-BR" sz="13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20% do valor do produto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77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3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Trimestral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05"/>
                      </a:srgbClr>
                    </a:solidFill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1429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3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ROI de Marketing</a:t>
                      </a:r>
                      <a:endParaRPr b="0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23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350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3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Retorno sobre investimento em divulgação</a:t>
                      </a:r>
                      <a:endParaRPr b="0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23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926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≥ </a:t>
                      </a:r>
                      <a:r>
                        <a:rPr b="0" lang="pt-BR" sz="13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300% (3x o investimento)</a:t>
                      </a:r>
                      <a:endParaRPr b="0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23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77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3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Mensal</a:t>
                      </a:r>
                      <a:endParaRPr b="0" sz="13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2340"/>
                    </a:solidFill>
                  </a:tcPr>
                </a:tc>
              </a:tr>
              <a:tr h="427675">
                <a:tc>
                  <a:txBody>
                    <a:bodyPr/>
                    <a:lstStyle/>
                    <a:p>
                      <a:pPr indent="0" lvl="0" marL="1429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3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NPS (Satisfação)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350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3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Net Promoter Score de clientes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926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2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≥ </a:t>
                      </a:r>
                      <a:r>
                        <a:rPr b="0" lang="pt-BR" sz="13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70 pontos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0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577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pt-BR" sz="1300" u="none" cap="none" strike="noStrike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Trimestral</a:t>
                      </a:r>
                      <a:endParaRPr b="0" sz="13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>
                        <a:alpha val="4705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361" name="Google Shape;361;p9"/>
          <p:cNvGrpSpPr/>
          <p:nvPr/>
        </p:nvGrpSpPr>
        <p:grpSpPr>
          <a:xfrm>
            <a:off x="476280" y="3486240"/>
            <a:ext cx="5524200" cy="4190760"/>
            <a:chOff x="476280" y="3486240"/>
            <a:chExt cx="5524200" cy="4190760"/>
          </a:xfrm>
        </p:grpSpPr>
        <p:sp>
          <p:nvSpPr>
            <p:cNvPr id="362" name="Google Shape;362;p9"/>
            <p:cNvSpPr/>
            <p:nvPr/>
          </p:nvSpPr>
          <p:spPr>
            <a:xfrm>
              <a:off x="476280" y="3486240"/>
              <a:ext cx="5524200" cy="4190760"/>
            </a:xfrm>
            <a:custGeom>
              <a:rect b="b" l="l" r="r" t="t"/>
              <a:pathLst>
                <a:path extrusionOk="0" h="4191000" w="5524500">
                  <a:moveTo>
                    <a:pt x="5448299" y="4190999"/>
                  </a:moveTo>
                  <a:lnTo>
                    <a:pt x="76199" y="4190999"/>
                  </a:lnTo>
                  <a:lnTo>
                    <a:pt x="68693" y="4190636"/>
                  </a:lnTo>
                  <a:lnTo>
                    <a:pt x="27882" y="4173732"/>
                  </a:lnTo>
                  <a:lnTo>
                    <a:pt x="3262" y="4136886"/>
                  </a:lnTo>
                  <a:lnTo>
                    <a:pt x="0" y="411479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448299" y="0"/>
                  </a:lnTo>
                  <a:lnTo>
                    <a:pt x="5490641" y="12829"/>
                  </a:lnTo>
                  <a:lnTo>
                    <a:pt x="5518698" y="47039"/>
                  </a:lnTo>
                  <a:lnTo>
                    <a:pt x="5524499" y="76199"/>
                  </a:lnTo>
                  <a:lnTo>
                    <a:pt x="5524499" y="4114799"/>
                  </a:lnTo>
                  <a:lnTo>
                    <a:pt x="5511668" y="4157141"/>
                  </a:lnTo>
                  <a:lnTo>
                    <a:pt x="5477459" y="4185198"/>
                  </a:lnTo>
                  <a:lnTo>
                    <a:pt x="5448299" y="4190999"/>
                  </a:ln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476280" y="3486240"/>
              <a:ext cx="5524200" cy="4190760"/>
            </a:xfrm>
            <a:custGeom>
              <a:rect b="b" l="l" r="r" t="t"/>
              <a:pathLst>
                <a:path extrusionOk="0" h="4191000" w="5524500">
                  <a:moveTo>
                    <a:pt x="5448299" y="4190999"/>
                  </a:moveTo>
                  <a:lnTo>
                    <a:pt x="76199" y="4190999"/>
                  </a:lnTo>
                  <a:lnTo>
                    <a:pt x="68693" y="4190637"/>
                  </a:lnTo>
                  <a:lnTo>
                    <a:pt x="27882" y="4173732"/>
                  </a:lnTo>
                  <a:lnTo>
                    <a:pt x="3262" y="4136886"/>
                  </a:lnTo>
                  <a:lnTo>
                    <a:pt x="0" y="411479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448299" y="0"/>
                  </a:lnTo>
                  <a:lnTo>
                    <a:pt x="5485120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4119177"/>
                  </a:lnTo>
                  <a:lnTo>
                    <a:pt x="9833" y="4122306"/>
                  </a:lnTo>
                  <a:lnTo>
                    <a:pt x="9952" y="4123512"/>
                  </a:lnTo>
                  <a:lnTo>
                    <a:pt x="25957" y="4158849"/>
                  </a:lnTo>
                  <a:lnTo>
                    <a:pt x="58898" y="4179338"/>
                  </a:lnTo>
                  <a:lnTo>
                    <a:pt x="71822" y="4181473"/>
                  </a:lnTo>
                  <a:lnTo>
                    <a:pt x="5485120" y="4181473"/>
                  </a:lnTo>
                  <a:lnTo>
                    <a:pt x="5484256" y="4181991"/>
                  </a:lnTo>
                  <a:lnTo>
                    <a:pt x="5477459" y="4185198"/>
                  </a:lnTo>
                  <a:lnTo>
                    <a:pt x="5470385" y="4187736"/>
                  </a:lnTo>
                  <a:lnTo>
                    <a:pt x="5463168" y="4189549"/>
                  </a:lnTo>
                  <a:lnTo>
                    <a:pt x="5455806" y="4190637"/>
                  </a:lnTo>
                  <a:lnTo>
                    <a:pt x="5448299" y="4190999"/>
                  </a:lnTo>
                  <a:close/>
                </a:path>
                <a:path extrusionOk="0" h="4191000" w="5524500">
                  <a:moveTo>
                    <a:pt x="5485120" y="4181473"/>
                  </a:moveTo>
                  <a:lnTo>
                    <a:pt x="5452677" y="4181473"/>
                  </a:lnTo>
                  <a:lnTo>
                    <a:pt x="5457012" y="4181046"/>
                  </a:lnTo>
                  <a:lnTo>
                    <a:pt x="5465600" y="4179338"/>
                  </a:lnTo>
                  <a:lnTo>
                    <a:pt x="5498541" y="4158849"/>
                  </a:lnTo>
                  <a:lnTo>
                    <a:pt x="5514546" y="4123512"/>
                  </a:lnTo>
                  <a:lnTo>
                    <a:pt x="5514973" y="4119177"/>
                  </a:lnTo>
                  <a:lnTo>
                    <a:pt x="5514973" y="71821"/>
                  </a:lnTo>
                  <a:lnTo>
                    <a:pt x="5501304" y="35516"/>
                  </a:lnTo>
                  <a:lnTo>
                    <a:pt x="5469457" y="12829"/>
                  </a:lnTo>
                  <a:lnTo>
                    <a:pt x="5452677" y="9524"/>
                  </a:lnTo>
                  <a:lnTo>
                    <a:pt x="5485120" y="9524"/>
                  </a:lnTo>
                  <a:lnTo>
                    <a:pt x="5515491" y="40243"/>
                  </a:lnTo>
                  <a:lnTo>
                    <a:pt x="5524499" y="4114799"/>
                  </a:lnTo>
                  <a:lnTo>
                    <a:pt x="5524137" y="4122306"/>
                  </a:lnTo>
                  <a:lnTo>
                    <a:pt x="5507232" y="4163116"/>
                  </a:lnTo>
                  <a:lnTo>
                    <a:pt x="5490769" y="4178074"/>
                  </a:lnTo>
                  <a:lnTo>
                    <a:pt x="5485120" y="4181473"/>
                  </a:lnTo>
                  <a:close/>
                </a:path>
              </a:pathLst>
            </a:custGeom>
            <a:solidFill>
              <a:srgbClr val="D4AF37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4" name="Google Shape;364;p9"/>
          <p:cNvSpPr/>
          <p:nvPr/>
        </p:nvSpPr>
        <p:spPr>
          <a:xfrm>
            <a:off x="1772274" y="3618725"/>
            <a:ext cx="34323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Crescimento de Vendas e ROI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9"/>
          <p:cNvGrpSpPr/>
          <p:nvPr/>
        </p:nvGrpSpPr>
        <p:grpSpPr>
          <a:xfrm>
            <a:off x="6191280" y="3486240"/>
            <a:ext cx="5524200" cy="4190760"/>
            <a:chOff x="6191280" y="3486240"/>
            <a:chExt cx="5524200" cy="4190760"/>
          </a:xfrm>
        </p:grpSpPr>
        <p:sp>
          <p:nvSpPr>
            <p:cNvPr id="366" name="Google Shape;366;p9"/>
            <p:cNvSpPr/>
            <p:nvPr/>
          </p:nvSpPr>
          <p:spPr>
            <a:xfrm>
              <a:off x="6191280" y="3486240"/>
              <a:ext cx="5524200" cy="4190760"/>
            </a:xfrm>
            <a:custGeom>
              <a:rect b="b" l="l" r="r" t="t"/>
              <a:pathLst>
                <a:path extrusionOk="0" h="4191000" w="5524500">
                  <a:moveTo>
                    <a:pt x="5448299" y="4190999"/>
                  </a:moveTo>
                  <a:lnTo>
                    <a:pt x="76199" y="4190999"/>
                  </a:lnTo>
                  <a:lnTo>
                    <a:pt x="68693" y="4190636"/>
                  </a:lnTo>
                  <a:lnTo>
                    <a:pt x="27881" y="4173732"/>
                  </a:lnTo>
                  <a:lnTo>
                    <a:pt x="3262" y="4136886"/>
                  </a:lnTo>
                  <a:lnTo>
                    <a:pt x="0" y="4114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448299" y="0"/>
                  </a:lnTo>
                  <a:lnTo>
                    <a:pt x="5490640" y="12829"/>
                  </a:lnTo>
                  <a:lnTo>
                    <a:pt x="5518696" y="47039"/>
                  </a:lnTo>
                  <a:lnTo>
                    <a:pt x="5524499" y="76199"/>
                  </a:lnTo>
                  <a:lnTo>
                    <a:pt x="5524499" y="4114799"/>
                  </a:lnTo>
                  <a:lnTo>
                    <a:pt x="5511667" y="4157141"/>
                  </a:lnTo>
                  <a:lnTo>
                    <a:pt x="5477458" y="4185198"/>
                  </a:lnTo>
                  <a:lnTo>
                    <a:pt x="5448299" y="4190999"/>
                  </a:lnTo>
                  <a:close/>
                </a:path>
              </a:pathLst>
            </a:custGeom>
            <a:solidFill>
              <a:srgbClr val="FFFFFF">
                <a:alpha val="470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6191280" y="3486240"/>
              <a:ext cx="5524200" cy="4190760"/>
            </a:xfrm>
            <a:custGeom>
              <a:rect b="b" l="l" r="r" t="t"/>
              <a:pathLst>
                <a:path extrusionOk="0" h="4191000" w="5524500">
                  <a:moveTo>
                    <a:pt x="5448299" y="4190999"/>
                  </a:moveTo>
                  <a:lnTo>
                    <a:pt x="76199" y="4190999"/>
                  </a:lnTo>
                  <a:lnTo>
                    <a:pt x="68693" y="4190637"/>
                  </a:lnTo>
                  <a:lnTo>
                    <a:pt x="27881" y="4173732"/>
                  </a:lnTo>
                  <a:lnTo>
                    <a:pt x="3262" y="4136886"/>
                  </a:lnTo>
                  <a:lnTo>
                    <a:pt x="0" y="41147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448299" y="0"/>
                  </a:lnTo>
                  <a:lnTo>
                    <a:pt x="5485119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4119177"/>
                  </a:lnTo>
                  <a:lnTo>
                    <a:pt x="9832" y="4122306"/>
                  </a:lnTo>
                  <a:lnTo>
                    <a:pt x="9951" y="4123512"/>
                  </a:lnTo>
                  <a:lnTo>
                    <a:pt x="25957" y="4158849"/>
                  </a:lnTo>
                  <a:lnTo>
                    <a:pt x="58897" y="4179338"/>
                  </a:lnTo>
                  <a:lnTo>
                    <a:pt x="71821" y="4181473"/>
                  </a:lnTo>
                  <a:lnTo>
                    <a:pt x="5485119" y="4181473"/>
                  </a:lnTo>
                  <a:lnTo>
                    <a:pt x="5484255" y="4181991"/>
                  </a:lnTo>
                  <a:lnTo>
                    <a:pt x="5477459" y="4185198"/>
                  </a:lnTo>
                  <a:lnTo>
                    <a:pt x="5470385" y="4187736"/>
                  </a:lnTo>
                  <a:lnTo>
                    <a:pt x="5463167" y="4189549"/>
                  </a:lnTo>
                  <a:lnTo>
                    <a:pt x="5455805" y="4190637"/>
                  </a:lnTo>
                  <a:lnTo>
                    <a:pt x="5448299" y="4190999"/>
                  </a:lnTo>
                  <a:close/>
                </a:path>
                <a:path extrusionOk="0" h="4191000" w="5524500">
                  <a:moveTo>
                    <a:pt x="5485119" y="4181473"/>
                  </a:moveTo>
                  <a:lnTo>
                    <a:pt x="5452676" y="4181473"/>
                  </a:lnTo>
                  <a:lnTo>
                    <a:pt x="5457012" y="4181046"/>
                  </a:lnTo>
                  <a:lnTo>
                    <a:pt x="5465600" y="4179338"/>
                  </a:lnTo>
                  <a:lnTo>
                    <a:pt x="5498539" y="4158849"/>
                  </a:lnTo>
                  <a:lnTo>
                    <a:pt x="5514545" y="4123512"/>
                  </a:lnTo>
                  <a:lnTo>
                    <a:pt x="5514973" y="4119177"/>
                  </a:lnTo>
                  <a:lnTo>
                    <a:pt x="5514973" y="71821"/>
                  </a:lnTo>
                  <a:lnTo>
                    <a:pt x="5514664" y="68693"/>
                  </a:lnTo>
                  <a:lnTo>
                    <a:pt x="5514545" y="67485"/>
                  </a:lnTo>
                  <a:lnTo>
                    <a:pt x="5498539" y="32148"/>
                  </a:lnTo>
                  <a:lnTo>
                    <a:pt x="5465600" y="11659"/>
                  </a:lnTo>
                  <a:lnTo>
                    <a:pt x="5452676" y="9524"/>
                  </a:lnTo>
                  <a:lnTo>
                    <a:pt x="5485119" y="9524"/>
                  </a:lnTo>
                  <a:lnTo>
                    <a:pt x="5515489" y="40243"/>
                  </a:lnTo>
                  <a:lnTo>
                    <a:pt x="5524499" y="4114799"/>
                  </a:lnTo>
                  <a:lnTo>
                    <a:pt x="5524136" y="4122306"/>
                  </a:lnTo>
                  <a:lnTo>
                    <a:pt x="5507231" y="4163116"/>
                  </a:lnTo>
                  <a:lnTo>
                    <a:pt x="5490768" y="4178074"/>
                  </a:lnTo>
                  <a:lnTo>
                    <a:pt x="5485119" y="4181473"/>
                  </a:lnTo>
                  <a:close/>
                </a:path>
              </a:pathLst>
            </a:custGeom>
            <a:solidFill>
              <a:srgbClr val="D4AF37">
                <a:alpha val="2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8" name="Google Shape;368;p9"/>
          <p:cNvSpPr/>
          <p:nvPr/>
        </p:nvSpPr>
        <p:spPr>
          <a:xfrm>
            <a:off x="7615074" y="3618725"/>
            <a:ext cx="3305400" cy="2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00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70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Satisfação do Cliente (NPS)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9"/>
          <p:cNvSpPr/>
          <p:nvPr/>
        </p:nvSpPr>
        <p:spPr>
          <a:xfrm>
            <a:off x="380880" y="7962840"/>
            <a:ext cx="11429640" cy="1428480"/>
          </a:xfrm>
          <a:custGeom>
            <a:rect b="b" l="l" r="r" t="t"/>
            <a:pathLst>
              <a:path extrusionOk="0" h="1428750" w="11430000">
                <a:moveTo>
                  <a:pt x="11358802" y="1428749"/>
                </a:moveTo>
                <a:lnTo>
                  <a:pt x="71196" y="1428749"/>
                </a:lnTo>
                <a:lnTo>
                  <a:pt x="66241" y="1428260"/>
                </a:lnTo>
                <a:lnTo>
                  <a:pt x="29705" y="1413127"/>
                </a:lnTo>
                <a:lnTo>
                  <a:pt x="3885" y="1377087"/>
                </a:lnTo>
                <a:lnTo>
                  <a:pt x="0" y="1357553"/>
                </a:lnTo>
                <a:lnTo>
                  <a:pt x="0" y="1352549"/>
                </a:lnTo>
                <a:lnTo>
                  <a:pt x="0" y="71196"/>
                </a:lnTo>
                <a:lnTo>
                  <a:pt x="15621" y="29703"/>
                </a:lnTo>
                <a:lnTo>
                  <a:pt x="51661" y="3885"/>
                </a:lnTo>
                <a:lnTo>
                  <a:pt x="71196" y="0"/>
                </a:lnTo>
                <a:lnTo>
                  <a:pt x="11358802" y="0"/>
                </a:lnTo>
                <a:lnTo>
                  <a:pt x="11400293" y="15621"/>
                </a:lnTo>
                <a:lnTo>
                  <a:pt x="11426113" y="51660"/>
                </a:lnTo>
                <a:lnTo>
                  <a:pt x="11429999" y="71196"/>
                </a:lnTo>
                <a:lnTo>
                  <a:pt x="11429999" y="1357553"/>
                </a:lnTo>
                <a:lnTo>
                  <a:pt x="11414376" y="1399043"/>
                </a:lnTo>
                <a:lnTo>
                  <a:pt x="11378337" y="1424862"/>
                </a:lnTo>
                <a:lnTo>
                  <a:pt x="11363757" y="1428260"/>
                </a:lnTo>
                <a:lnTo>
                  <a:pt x="11358802" y="1428749"/>
                </a:lnTo>
                <a:close/>
              </a:path>
            </a:pathLst>
          </a:custGeom>
          <a:solidFill>
            <a:srgbClr val="D4AF37">
              <a:alpha val="1490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9"/>
          <p:cNvSpPr/>
          <p:nvPr/>
        </p:nvSpPr>
        <p:spPr>
          <a:xfrm>
            <a:off x="511200" y="8078760"/>
            <a:ext cx="251856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275">
            <a:sp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50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Visão Geral de Desempenho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9"/>
          <p:cNvSpPr/>
          <p:nvPr/>
        </p:nvSpPr>
        <p:spPr>
          <a:xfrm>
            <a:off x="1547280" y="8264520"/>
            <a:ext cx="955800" cy="96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15%</a:t>
            </a:r>
            <a:endParaRPr b="0" i="0" sz="2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19" lvl="0" marL="12600" marR="0" rtl="0" algn="ctr">
              <a:lnSpc>
                <a:spcPct val="114000"/>
              </a:lnSpc>
              <a:spcBef>
                <a:spcPts val="476"/>
              </a:spcBef>
              <a:spcAft>
                <a:spcPts val="0"/>
              </a:spcAft>
              <a:buNone/>
            </a:pPr>
            <a:r>
              <a:rPr b="0" i="0" lang="pt-BR" sz="1150" u="none" cap="none" strike="noStrike">
                <a:solidFill>
                  <a:srgbClr val="D4AF37"/>
                </a:solidFill>
                <a:latin typeface="Montserrat"/>
                <a:ea typeface="Montserrat"/>
                <a:cs typeface="Montserrat"/>
                <a:sym typeface="Montserrat"/>
              </a:rPr>
              <a:t>Crescimento Médio Mensal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9"/>
          <p:cNvSpPr/>
          <p:nvPr/>
        </p:nvSpPr>
        <p:spPr>
          <a:xfrm>
            <a:off x="4549680" y="8264520"/>
            <a:ext cx="845280" cy="96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R$ 380</a:t>
            </a:r>
            <a:endParaRPr b="0" i="0" sz="2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69"/>
              </a:spcBef>
              <a:spcAft>
                <a:spcPts val="0"/>
              </a:spcAft>
              <a:buNone/>
            </a:pPr>
            <a:r>
              <a:rPr b="0" i="0" lang="pt-BR" sz="1150" u="none" cap="none" strike="noStrike">
                <a:solidFill>
                  <a:srgbClr val="D4AF37"/>
                </a:solidFill>
                <a:latin typeface="Montserrat"/>
                <a:ea typeface="Montserrat"/>
                <a:cs typeface="Montserrat"/>
                <a:sym typeface="Montserrat"/>
              </a:rPr>
              <a:t>CAC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96"/>
              </a:spcBef>
              <a:spcAft>
                <a:spcPts val="0"/>
              </a:spcAft>
              <a:buNone/>
            </a:pPr>
            <a:r>
              <a:rPr b="0" i="0" lang="pt-BR" sz="1150" u="none" cap="none" strike="noStrike">
                <a:solidFill>
                  <a:srgbClr val="D4AF37"/>
                </a:solidFill>
                <a:latin typeface="Montserrat"/>
                <a:ea typeface="Montserrat"/>
                <a:cs typeface="Montserrat"/>
                <a:sym typeface="Montserrat"/>
              </a:rPr>
              <a:t>Atual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9"/>
          <p:cNvSpPr/>
          <p:nvPr/>
        </p:nvSpPr>
        <p:spPr>
          <a:xfrm>
            <a:off x="7441560" y="8264520"/>
            <a:ext cx="712800" cy="96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320%</a:t>
            </a:r>
            <a:endParaRPr b="0" i="0" sz="2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19" lvl="0" marL="12240" marR="0" rtl="0" algn="ctr">
              <a:lnSpc>
                <a:spcPct val="114000"/>
              </a:lnSpc>
              <a:spcBef>
                <a:spcPts val="476"/>
              </a:spcBef>
              <a:spcAft>
                <a:spcPts val="0"/>
              </a:spcAft>
              <a:buNone/>
            </a:pPr>
            <a:r>
              <a:rPr b="0" i="0" lang="pt-BR" sz="1150" u="none" cap="none" strike="noStrike">
                <a:solidFill>
                  <a:srgbClr val="D4AF37"/>
                </a:solidFill>
                <a:latin typeface="Montserrat"/>
                <a:ea typeface="Montserrat"/>
                <a:cs typeface="Montserrat"/>
                <a:sym typeface="Montserrat"/>
              </a:rPr>
              <a:t>ROI de Marketing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9"/>
          <p:cNvSpPr/>
          <p:nvPr/>
        </p:nvSpPr>
        <p:spPr>
          <a:xfrm>
            <a:off x="10200960" y="8264520"/>
            <a:ext cx="442800" cy="969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72</a:t>
            </a:r>
            <a:endParaRPr b="0" i="0" sz="2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69"/>
              </a:spcBef>
              <a:spcAft>
                <a:spcPts val="0"/>
              </a:spcAft>
              <a:buNone/>
            </a:pPr>
            <a:r>
              <a:rPr b="0" i="0" lang="pt-BR" sz="1150" u="none" cap="none" strike="noStrike">
                <a:solidFill>
                  <a:srgbClr val="D4AF37"/>
                </a:solidFill>
                <a:latin typeface="Montserrat"/>
                <a:ea typeface="Montserrat"/>
                <a:cs typeface="Montserrat"/>
                <a:sym typeface="Montserrat"/>
              </a:rPr>
              <a:t>NPS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96"/>
              </a:spcBef>
              <a:spcAft>
                <a:spcPts val="0"/>
              </a:spcAft>
              <a:buNone/>
            </a:pPr>
            <a:r>
              <a:rPr b="0" i="0" lang="pt-BR" sz="1150" u="none" cap="none" strike="noStrike">
                <a:solidFill>
                  <a:srgbClr val="D4AF37"/>
                </a:solidFill>
                <a:latin typeface="Montserrat"/>
                <a:ea typeface="Montserrat"/>
                <a:cs typeface="Montserrat"/>
                <a:sym typeface="Montserrat"/>
              </a:rPr>
              <a:t>Médio</a:t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5" name="Google Shape;375;p9"/>
          <p:cNvGrpSpPr/>
          <p:nvPr/>
        </p:nvGrpSpPr>
        <p:grpSpPr>
          <a:xfrm>
            <a:off x="0" y="0"/>
            <a:ext cx="12191760" cy="761760"/>
            <a:chOff x="0" y="0"/>
            <a:chExt cx="12191760" cy="761760"/>
          </a:xfrm>
        </p:grpSpPr>
        <p:sp>
          <p:nvSpPr>
            <p:cNvPr id="376" name="Google Shape;376;p9"/>
            <p:cNvSpPr/>
            <p:nvPr/>
          </p:nvSpPr>
          <p:spPr>
            <a:xfrm>
              <a:off x="0" y="0"/>
              <a:ext cx="12191760" cy="761760"/>
            </a:xfrm>
            <a:custGeom>
              <a:rect b="b" l="l" r="r" t="t"/>
              <a:pathLst>
                <a:path extrusionOk="0" h="762000" w="12192000">
                  <a:moveTo>
                    <a:pt x="121919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9"/>
                  </a:lnTo>
                  <a:close/>
                </a:path>
              </a:pathLst>
            </a:custGeom>
            <a:solidFill>
              <a:srgbClr val="091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380880" y="255960"/>
              <a:ext cx="285480" cy="249840"/>
            </a:xfrm>
            <a:custGeom>
              <a:rect b="b" l="l" r="r" t="t"/>
              <a:pathLst>
                <a:path extrusionOk="0" h="250190" w="285750">
                  <a:moveTo>
                    <a:pt x="277769" y="250031"/>
                  </a:moveTo>
                  <a:lnTo>
                    <a:pt x="44648" y="250031"/>
                  </a:lnTo>
                  <a:lnTo>
                    <a:pt x="27265" y="246523"/>
                  </a:lnTo>
                  <a:lnTo>
                    <a:pt x="13073" y="236957"/>
                  </a:lnTo>
                  <a:lnTo>
                    <a:pt x="3507" y="222766"/>
                  </a:lnTo>
                  <a:lnTo>
                    <a:pt x="0" y="205382"/>
                  </a:lnTo>
                  <a:lnTo>
                    <a:pt x="0" y="7980"/>
                  </a:lnTo>
                  <a:lnTo>
                    <a:pt x="7980" y="0"/>
                  </a:lnTo>
                  <a:lnTo>
                    <a:pt x="27737" y="0"/>
                  </a:lnTo>
                  <a:lnTo>
                    <a:pt x="35718" y="7980"/>
                  </a:lnTo>
                  <a:lnTo>
                    <a:pt x="35718" y="210294"/>
                  </a:lnTo>
                  <a:lnTo>
                    <a:pt x="39737" y="214312"/>
                  </a:lnTo>
                  <a:lnTo>
                    <a:pt x="277769" y="214312"/>
                  </a:lnTo>
                  <a:lnTo>
                    <a:pt x="285750" y="222293"/>
                  </a:lnTo>
                  <a:lnTo>
                    <a:pt x="285750" y="242050"/>
                  </a:lnTo>
                  <a:lnTo>
                    <a:pt x="277769" y="250031"/>
                  </a:lnTo>
                  <a:close/>
                </a:path>
                <a:path extrusionOk="0" h="250190" w="285750">
                  <a:moveTo>
                    <a:pt x="229213" y="99733"/>
                  </a:moveTo>
                  <a:lnTo>
                    <a:pt x="178593" y="99733"/>
                  </a:lnTo>
                  <a:lnTo>
                    <a:pt x="237362" y="40909"/>
                  </a:lnTo>
                  <a:lnTo>
                    <a:pt x="243274" y="36984"/>
                  </a:lnTo>
                  <a:lnTo>
                    <a:pt x="250003" y="35676"/>
                  </a:lnTo>
                  <a:lnTo>
                    <a:pt x="256732" y="36984"/>
                  </a:lnTo>
                  <a:lnTo>
                    <a:pt x="262644" y="40909"/>
                  </a:lnTo>
                  <a:lnTo>
                    <a:pt x="266568" y="46821"/>
                  </a:lnTo>
                  <a:lnTo>
                    <a:pt x="267876" y="53550"/>
                  </a:lnTo>
                  <a:lnTo>
                    <a:pt x="266568" y="60278"/>
                  </a:lnTo>
                  <a:lnTo>
                    <a:pt x="262424" y="66523"/>
                  </a:lnTo>
                  <a:lnTo>
                    <a:pt x="229213" y="99733"/>
                  </a:lnTo>
                  <a:close/>
                </a:path>
                <a:path extrusionOk="0" h="250190" w="285750">
                  <a:moveTo>
                    <a:pt x="71409" y="160720"/>
                  </a:moveTo>
                  <a:lnTo>
                    <a:pt x="64680" y="159412"/>
                  </a:lnTo>
                  <a:lnTo>
                    <a:pt x="58768" y="155488"/>
                  </a:lnTo>
                  <a:lnTo>
                    <a:pt x="54844" y="149575"/>
                  </a:lnTo>
                  <a:lnTo>
                    <a:pt x="53536" y="142847"/>
                  </a:lnTo>
                  <a:lnTo>
                    <a:pt x="54844" y="136118"/>
                  </a:lnTo>
                  <a:lnTo>
                    <a:pt x="58768" y="130206"/>
                  </a:lnTo>
                  <a:lnTo>
                    <a:pt x="121276" y="67698"/>
                  </a:lnTo>
                  <a:lnTo>
                    <a:pt x="127188" y="63774"/>
                  </a:lnTo>
                  <a:lnTo>
                    <a:pt x="133917" y="62465"/>
                  </a:lnTo>
                  <a:lnTo>
                    <a:pt x="140646" y="63774"/>
                  </a:lnTo>
                  <a:lnTo>
                    <a:pt x="146558" y="67698"/>
                  </a:lnTo>
                  <a:lnTo>
                    <a:pt x="178593" y="99733"/>
                  </a:lnTo>
                  <a:lnTo>
                    <a:pt x="229213" y="99733"/>
                  </a:lnTo>
                  <a:lnTo>
                    <a:pt x="223297" y="105649"/>
                  </a:lnTo>
                  <a:lnTo>
                    <a:pt x="133945" y="105649"/>
                  </a:lnTo>
                  <a:lnTo>
                    <a:pt x="84050" y="155488"/>
                  </a:lnTo>
                  <a:lnTo>
                    <a:pt x="78138" y="159412"/>
                  </a:lnTo>
                  <a:lnTo>
                    <a:pt x="71409" y="160720"/>
                  </a:lnTo>
                  <a:close/>
                </a:path>
                <a:path extrusionOk="0" h="250190" w="285750">
                  <a:moveTo>
                    <a:pt x="178980" y="142847"/>
                  </a:moveTo>
                  <a:lnTo>
                    <a:pt x="178262" y="142847"/>
                  </a:lnTo>
                  <a:lnTo>
                    <a:pt x="171892" y="141608"/>
                  </a:lnTo>
                  <a:lnTo>
                    <a:pt x="165980" y="137684"/>
                  </a:lnTo>
                  <a:lnTo>
                    <a:pt x="133945" y="105649"/>
                  </a:lnTo>
                  <a:lnTo>
                    <a:pt x="223297" y="105649"/>
                  </a:lnTo>
                  <a:lnTo>
                    <a:pt x="191262" y="137684"/>
                  </a:lnTo>
                  <a:lnTo>
                    <a:pt x="185350" y="141608"/>
                  </a:lnTo>
                  <a:lnTo>
                    <a:pt x="178980" y="142847"/>
                  </a:lnTo>
                  <a:close/>
                </a:path>
              </a:pathLst>
            </a:custGeom>
            <a:solidFill>
              <a:srgbClr val="D4AF37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8" name="Google Shape;378;p9"/>
          <p:cNvSpPr txBox="1"/>
          <p:nvPr>
            <p:ph type="title"/>
          </p:nvPr>
        </p:nvSpPr>
        <p:spPr>
          <a:xfrm>
            <a:off x="777960" y="131040"/>
            <a:ext cx="10635840" cy="527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100">
            <a:spAutoFit/>
          </a:bodyPr>
          <a:lstStyle/>
          <a:p>
            <a:pPr indent="0" lvl="0" marL="316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Montserrat"/>
              <a:buNone/>
            </a:pPr>
            <a:r>
              <a:rPr b="1" lang="pt-BR" sz="3100" u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Métricas e KPIs Essenciais</a:t>
            </a:r>
            <a:endParaRPr b="0" sz="3100" u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9" name="Google Shape;379;p9"/>
          <p:cNvGrpSpPr/>
          <p:nvPr/>
        </p:nvGrpSpPr>
        <p:grpSpPr>
          <a:xfrm>
            <a:off x="0" y="4019400"/>
            <a:ext cx="12191760" cy="5657400"/>
            <a:chOff x="0" y="4019400"/>
            <a:chExt cx="12191760" cy="5657400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28560" y="4019400"/>
              <a:ext cx="5219280" cy="3504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43560" y="4019400"/>
              <a:ext cx="5219280" cy="35049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2" name="Google Shape;382;p9"/>
            <p:cNvSpPr/>
            <p:nvPr/>
          </p:nvSpPr>
          <p:spPr>
            <a:xfrm>
              <a:off x="0" y="9486720"/>
              <a:ext cx="12191760" cy="190080"/>
            </a:xfrm>
            <a:custGeom>
              <a:rect b="b" l="l" r="r" t="t"/>
              <a:pathLst>
                <a:path extrusionOk="0" h="190500" w="12192000">
                  <a:moveTo>
                    <a:pt x="1219199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190499"/>
                  </a:lnTo>
                  <a:close/>
                </a:path>
              </a:pathLst>
            </a:custGeom>
            <a:solidFill>
              <a:srgbClr val="0917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10429920" y="9163080"/>
              <a:ext cx="1571400" cy="323640"/>
            </a:xfrm>
            <a:custGeom>
              <a:rect b="b" l="l" r="r" t="t"/>
              <a:pathLst>
                <a:path extrusionOk="0" h="323850" w="1571625">
                  <a:moveTo>
                    <a:pt x="15385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38577" y="0"/>
                  </a:lnTo>
                  <a:lnTo>
                    <a:pt x="1570657" y="28187"/>
                  </a:lnTo>
                  <a:lnTo>
                    <a:pt x="1571624" y="33047"/>
                  </a:lnTo>
                  <a:lnTo>
                    <a:pt x="1571624" y="290802"/>
                  </a:lnTo>
                  <a:lnTo>
                    <a:pt x="1543437" y="322883"/>
                  </a:lnTo>
                  <a:lnTo>
                    <a:pt x="1538577" y="323849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4" name="Google Shape;384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544040" y="9258120"/>
              <a:ext cx="132840" cy="1328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" name="Google Shape;385;p9"/>
          <p:cNvSpPr/>
          <p:nvPr/>
        </p:nvSpPr>
        <p:spPr>
          <a:xfrm>
            <a:off x="368280" y="9170280"/>
            <a:ext cx="1625760" cy="191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600" marR="0" rtl="0" algn="l">
              <a:lnSpc>
                <a:spcPct val="96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500" u="none" cap="none" strike="noStrike">
                <a:solidFill>
                  <a:srgbClr val="D4AF37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InduGrind Allenox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9"/>
          <p:cNvSpPr/>
          <p:nvPr/>
        </p:nvSpPr>
        <p:spPr>
          <a:xfrm>
            <a:off x="9453960" y="9222840"/>
            <a:ext cx="2445840" cy="17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600" marR="0" rtl="0" algn="l">
              <a:lnSpc>
                <a:spcPct val="740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Projeto Lixadeiras A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om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ais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b="0" i="0" lang="pt-BR" sz="11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b="0" baseline="-25000" i="0" lang="pt-BR" sz="15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rk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2025-08-18T13:46:38Z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2025-08-18T00:00:00Z</vt:filetime>
  </property>
  <property fmtid="{D5CDD505-2E9C-101B-9397-08002B2CF9AE}" pid="3" name="LastSaved">
    <vt:filetime>2025-08-18T00:00:00Z</vt:filetime>
  </property>
  <property fmtid="{D5CDD505-2E9C-101B-9397-08002B2CF9AE}" pid="4" name="PresentationFormat">
    <vt:lpwstr>On-screen Show (4:3)</vt:lpwstr>
  </property>
  <property fmtid="{D5CDD505-2E9C-101B-9397-08002B2CF9AE}" pid="5" name="Producer">
    <vt:lpwstr>pypdf</vt:lpwstr>
  </property>
</Properties>
</file>