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64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Puppet acceptance testing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nodesets</a:t>
            </a:r>
            <a:r>
              <a:rPr lang="en-US" dirty="0" smtClean="0"/>
              <a:t> </a:t>
            </a:r>
            <a:r>
              <a:rPr lang="en-US" dirty="0" err="1" smtClean="0"/>
              <a:t>yml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HOSTS:</a:t>
            </a:r>
          </a:p>
          <a:p>
            <a:pPr marL="0" indent="0">
              <a:buNone/>
            </a:pPr>
            <a:r>
              <a:rPr lang="en-US" dirty="0"/>
              <a:t>  centos-7-x64:</a:t>
            </a:r>
          </a:p>
          <a:p>
            <a:pPr marL="0" indent="0">
              <a:buNone/>
            </a:pPr>
            <a:r>
              <a:rPr lang="en-US" dirty="0"/>
              <a:t>    platform: el-7-x86_64</a:t>
            </a:r>
          </a:p>
          <a:p>
            <a:pPr marL="0" indent="0">
              <a:buNone/>
            </a:pPr>
            <a:r>
              <a:rPr lang="en-US" dirty="0"/>
              <a:t>    hypervisor: </a:t>
            </a:r>
            <a:r>
              <a:rPr lang="en-US" dirty="0" err="1"/>
              <a:t>docker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image: centos:7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docker_preserve_image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docker_cmd</a:t>
            </a:r>
            <a:r>
              <a:rPr lang="en-US" dirty="0"/>
              <a:t>: '["/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"]'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docker_image_commands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'yum clean all &amp;&amp; yum swap </a:t>
            </a:r>
            <a:r>
              <a:rPr lang="en-US" dirty="0" err="1"/>
              <a:t>fakesystemd</a:t>
            </a:r>
            <a:r>
              <a:rPr lang="en-US" dirty="0"/>
              <a:t> </a:t>
            </a:r>
            <a:r>
              <a:rPr lang="en-US" dirty="0" err="1"/>
              <a:t>systemd</a:t>
            </a:r>
            <a:r>
              <a:rPr lang="en-US" dirty="0"/>
              <a:t> &amp;&amp; yum install -y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netstat</a:t>
            </a:r>
            <a:r>
              <a:rPr lang="en-US" dirty="0"/>
              <a:t> net-tools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en-US" dirty="0" err="1"/>
              <a:t>initscripts</a:t>
            </a:r>
            <a:r>
              <a:rPr lang="en-US" dirty="0"/>
              <a:t> </a:t>
            </a:r>
            <a:r>
              <a:rPr lang="en-US" dirty="0" err="1"/>
              <a:t>httpd</a:t>
            </a:r>
            <a:r>
              <a:rPr lang="en-US" dirty="0"/>
              <a:t> tar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sysvinit</a:t>
            </a:r>
            <a:r>
              <a:rPr lang="en-US" dirty="0"/>
              <a:t>-tools </a:t>
            </a:r>
            <a:r>
              <a:rPr lang="en-US" dirty="0" err="1"/>
              <a:t>iproute</a:t>
            </a:r>
            <a:r>
              <a:rPr lang="en-US" dirty="0"/>
              <a:t> which </a:t>
            </a:r>
            <a:r>
              <a:rPr lang="en-US" dirty="0" err="1"/>
              <a:t>mailx</a:t>
            </a:r>
            <a:r>
              <a:rPr lang="en-US" dirty="0"/>
              <a:t> </a:t>
            </a:r>
            <a:r>
              <a:rPr lang="en-US" dirty="0" err="1"/>
              <a:t>ssmtp</a:t>
            </a:r>
            <a:r>
              <a:rPr lang="en-US" dirty="0"/>
              <a:t> &amp;&amp;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CONFIG: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trace_limit</a:t>
            </a:r>
            <a:r>
              <a:rPr lang="en-US" dirty="0"/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42677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module testing ruby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spec_helper_acceptance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'profile class' do</a:t>
            </a:r>
          </a:p>
          <a:p>
            <a:pPr marL="0" indent="0">
              <a:buNone/>
            </a:pPr>
            <a:r>
              <a:rPr lang="en-US" dirty="0"/>
              <a:t>  context 'default parameters' do</a:t>
            </a:r>
          </a:p>
          <a:p>
            <a:pPr marL="0" indent="0">
              <a:buNone/>
            </a:pPr>
            <a:r>
              <a:rPr lang="en-US" dirty="0"/>
              <a:t>    # Using </a:t>
            </a:r>
            <a:r>
              <a:rPr lang="en-US" dirty="0" err="1"/>
              <a:t>puppet_apply</a:t>
            </a:r>
            <a:r>
              <a:rPr lang="en-US" dirty="0"/>
              <a:t> as a helper</a:t>
            </a:r>
          </a:p>
          <a:p>
            <a:pPr marL="0" indent="0">
              <a:buNone/>
            </a:pPr>
            <a:r>
              <a:rPr lang="en-US" dirty="0"/>
              <a:t>    it 'should work with no errors' do</a:t>
            </a:r>
          </a:p>
          <a:p>
            <a:pPr marL="0" indent="0">
              <a:buNone/>
            </a:pPr>
            <a:r>
              <a:rPr lang="en-US" dirty="0"/>
              <a:t>      pp = &lt;&lt;-EOS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addrepo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nodesetup</a:t>
            </a:r>
            <a:r>
              <a:rPr lang="en-US" dirty="0"/>
              <a:t>::consul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admin_dir_setup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profile::tomcat</a:t>
            </a:r>
          </a:p>
          <a:p>
            <a:pPr marL="0" indent="0">
              <a:buNone/>
            </a:pPr>
            <a:r>
              <a:rPr lang="en-US" dirty="0"/>
              <a:t>      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# Run it twice and test for </a:t>
            </a:r>
            <a:r>
              <a:rPr lang="en-US" dirty="0" err="1"/>
              <a:t>idempotency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43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Time for a live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are the orchestration strategies available for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Puppet, Chef, </a:t>
            </a:r>
            <a:r>
              <a:rPr lang="en-US" dirty="0" err="1" smtClean="0"/>
              <a:t>Ansible</a:t>
            </a:r>
            <a:r>
              <a:rPr lang="en-US" dirty="0" smtClean="0"/>
              <a:t>, etc.,</a:t>
            </a:r>
          </a:p>
          <a:p>
            <a:r>
              <a:rPr lang="en-US" dirty="0" smtClean="0"/>
              <a:t>How is </a:t>
            </a:r>
            <a:r>
              <a:rPr lang="en-US" dirty="0" err="1" smtClean="0"/>
              <a:t>IaC</a:t>
            </a:r>
            <a:r>
              <a:rPr lang="en-US" dirty="0" smtClean="0"/>
              <a:t> special</a:t>
            </a:r>
          </a:p>
          <a:p>
            <a:pPr lvl="1"/>
            <a:r>
              <a:rPr lang="en-US" dirty="0" smtClean="0"/>
              <a:t>Automation, SDLC, solid and reliable</a:t>
            </a:r>
          </a:p>
          <a:p>
            <a:r>
              <a:rPr lang="en-US" dirty="0" smtClean="0"/>
              <a:t>How do I get started</a:t>
            </a:r>
          </a:p>
          <a:p>
            <a:pPr lvl="1"/>
            <a:r>
              <a:rPr lang="en-US" dirty="0" smtClean="0"/>
              <a:t>Puppet forge</a:t>
            </a:r>
          </a:p>
          <a:p>
            <a:r>
              <a:rPr lang="en-US" dirty="0" smtClean="0"/>
              <a:t>What is the name of the unit testing tool?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Integration testing framework?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strategies for puppet DSL</a:t>
            </a:r>
          </a:p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</a:p>
          <a:p>
            <a:r>
              <a:rPr lang="en-US" dirty="0" smtClean="0"/>
              <a:t>Hypervisors supported</a:t>
            </a:r>
          </a:p>
          <a:p>
            <a:r>
              <a:rPr lang="en-US" dirty="0" smtClean="0"/>
              <a:t>Steps involved in acceptance testing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Induja</a:t>
            </a:r>
            <a:r>
              <a:rPr lang="en-US" dirty="0" smtClean="0"/>
              <a:t> </a:t>
            </a:r>
            <a:r>
              <a:rPr lang="en-US" dirty="0" err="1" smtClean="0"/>
              <a:t>Vijayaragavan</a:t>
            </a:r>
            <a:endParaRPr lang="en-US" dirty="0" smtClean="0"/>
          </a:p>
          <a:p>
            <a:r>
              <a:rPr lang="en-US" dirty="0" smtClean="0"/>
              <a:t>Technical Solution Architect @ Mutual of Omaha</a:t>
            </a:r>
          </a:p>
          <a:p>
            <a:r>
              <a:rPr lang="en-US" dirty="0" smtClean="0"/>
              <a:t>Over 11 years into Software development.</a:t>
            </a:r>
          </a:p>
          <a:p>
            <a:r>
              <a:rPr lang="en-US" dirty="0" smtClean="0"/>
              <a:t>Three terms that define my experience: Financial Services, Cloud,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build, provisioning and </a:t>
            </a:r>
            <a:r>
              <a:rPr lang="en-US" dirty="0" smtClean="0"/>
              <a:t>management </a:t>
            </a:r>
            <a:r>
              <a:rPr lang="en-US" dirty="0" smtClean="0"/>
              <a:t>automation through code</a:t>
            </a:r>
          </a:p>
          <a:p>
            <a:r>
              <a:rPr lang="en-US" dirty="0" smtClean="0"/>
              <a:t>Handled like any other code in source control</a:t>
            </a:r>
          </a:p>
          <a:p>
            <a:r>
              <a:rPr lang="en-US" dirty="0" smtClean="0"/>
              <a:t>Adheres to SDLC processes</a:t>
            </a:r>
          </a:p>
          <a:p>
            <a:r>
              <a:rPr lang="en-US" dirty="0" smtClean="0"/>
              <a:t>Faster, solid</a:t>
            </a:r>
          </a:p>
          <a:p>
            <a:r>
              <a:rPr lang="en-US" dirty="0" smtClean="0"/>
              <a:t>Enables rapid changes easily and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there are constant changes to code that spins up an entire infrastructure, it has to be tested thoroughly so it is fail-safe</a:t>
            </a:r>
          </a:p>
          <a:p>
            <a:r>
              <a:rPr lang="en-US" dirty="0" smtClean="0"/>
              <a:t>Quick success notifications or error messages upon each execution confirm things will work in production</a:t>
            </a:r>
          </a:p>
          <a:p>
            <a:r>
              <a:rPr lang="en-US" dirty="0" smtClean="0"/>
              <a:t>Test driven development ensures that the goal is always the primary focus and the code matches the goal</a:t>
            </a:r>
          </a:p>
          <a:p>
            <a:r>
              <a:rPr lang="en-US" dirty="0" smtClean="0"/>
              <a:t>Ensures code quality, code coverage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strategies for Puppet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Lint testing</a:t>
            </a:r>
          </a:p>
          <a:p>
            <a:pPr lvl="1"/>
            <a:r>
              <a:rPr lang="en-US" dirty="0" smtClean="0"/>
              <a:t>Rake lint and puppet parser validate for checking syntax errors</a:t>
            </a:r>
          </a:p>
          <a:p>
            <a:r>
              <a:rPr lang="en-US" dirty="0" smtClean="0"/>
              <a:t>Smoke testing</a:t>
            </a:r>
          </a:p>
          <a:p>
            <a:pPr lvl="1"/>
            <a:r>
              <a:rPr lang="en-US" dirty="0" smtClean="0"/>
              <a:t>Testing if the module works from an individual standpoint</a:t>
            </a:r>
          </a:p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Combines beaker (integration testing framework), </a:t>
            </a:r>
            <a:r>
              <a:rPr lang="en-US" dirty="0" err="1" smtClean="0"/>
              <a:t>rspec</a:t>
            </a:r>
            <a:r>
              <a:rPr lang="en-US" dirty="0" smtClean="0"/>
              <a:t>(unit testing tool) and server-spec(Tests servers actual state)</a:t>
            </a:r>
          </a:p>
          <a:p>
            <a:r>
              <a:rPr lang="en-US" dirty="0" smtClean="0"/>
              <a:t>Ruby based</a:t>
            </a:r>
          </a:p>
          <a:p>
            <a:r>
              <a:rPr lang="en-US" dirty="0" smtClean="0"/>
              <a:t>Sets up nodes and provisions them on each test run and cleans up the VM after use</a:t>
            </a:r>
          </a:p>
          <a:p>
            <a:r>
              <a:rPr lang="en-US" dirty="0" smtClean="0"/>
              <a:t>Monitoring of tests</a:t>
            </a:r>
          </a:p>
          <a:p>
            <a:r>
              <a:rPr lang="en-US" dirty="0" err="1" smtClean="0"/>
              <a:t>BEAKER_destroy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BEAKER_debug</a:t>
            </a:r>
            <a:r>
              <a:rPr lang="en-US" dirty="0" smtClean="0"/>
              <a:t>, </a:t>
            </a:r>
            <a:r>
              <a:rPr lang="en-US" dirty="0" err="1" smtClean="0"/>
              <a:t>BEAKER_set</a:t>
            </a:r>
            <a:r>
              <a:rPr lang="en-US" dirty="0" smtClean="0"/>
              <a:t>, </a:t>
            </a:r>
            <a:r>
              <a:rPr lang="en-US" dirty="0" err="1" smtClean="0"/>
              <a:t>BEAKER_provision</a:t>
            </a:r>
            <a:endParaRPr lang="en-US" dirty="0" smtClean="0"/>
          </a:p>
          <a:p>
            <a:r>
              <a:rPr lang="en-US" dirty="0" smtClean="0"/>
              <a:t>Ease of use and minimal code for acceptance tests</a:t>
            </a:r>
          </a:p>
          <a:p>
            <a:r>
              <a:rPr lang="en-US" dirty="0" smtClean="0"/>
              <a:t>Allows us to test our infrastructure before deployment</a:t>
            </a:r>
          </a:p>
          <a:p>
            <a:r>
              <a:rPr lang="en-US" dirty="0" smtClean="0"/>
              <a:t>Assures modules are production ready</a:t>
            </a:r>
          </a:p>
          <a:p>
            <a:r>
              <a:rPr lang="en-US" dirty="0" smtClean="0"/>
              <a:t>Does all the containerization and background stuff by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Docker</a:t>
            </a:r>
          </a:p>
          <a:p>
            <a:r>
              <a:rPr lang="en-US" dirty="0" smtClean="0"/>
              <a:t>EC2</a:t>
            </a:r>
          </a:p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Solaris</a:t>
            </a:r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VMWare/vSphere</a:t>
            </a:r>
          </a:p>
          <a:p>
            <a:r>
              <a:rPr lang="en-US" dirty="0" smtClean="0"/>
              <a:t>List goes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involved in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your module to be tested from source control</a:t>
            </a:r>
          </a:p>
          <a:p>
            <a:r>
              <a:rPr lang="en-US" dirty="0" smtClean="0"/>
              <a:t>Install beaker-</a:t>
            </a:r>
            <a:r>
              <a:rPr lang="en-US" dirty="0" err="1" smtClean="0"/>
              <a:t>rspec</a:t>
            </a:r>
            <a:r>
              <a:rPr lang="en-US" dirty="0" smtClean="0"/>
              <a:t> from a </a:t>
            </a:r>
            <a:r>
              <a:rPr lang="en-US" dirty="0" err="1" smtClean="0"/>
              <a:t>Gemfile</a:t>
            </a:r>
            <a:endParaRPr lang="en-US" dirty="0" smtClean="0"/>
          </a:p>
          <a:p>
            <a:r>
              <a:rPr lang="en-US" dirty="0" smtClean="0"/>
              <a:t>Bundler makes it easy</a:t>
            </a:r>
          </a:p>
          <a:p>
            <a:r>
              <a:rPr lang="en-US" dirty="0" smtClean="0"/>
              <a:t>Create node </a:t>
            </a:r>
            <a:r>
              <a:rPr lang="en-US" dirty="0" smtClean="0"/>
              <a:t>files (</a:t>
            </a:r>
            <a:r>
              <a:rPr lang="en-US" dirty="0" err="1" smtClean="0"/>
              <a:t>docker</a:t>
            </a:r>
            <a:r>
              <a:rPr lang="en-US" dirty="0" smtClean="0"/>
              <a:t>/centos-7.yml)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spec_helper_acceptance.rb</a:t>
            </a:r>
            <a:endParaRPr lang="en-US" dirty="0" smtClean="0"/>
          </a:p>
          <a:p>
            <a:r>
              <a:rPr lang="en-US" dirty="0" smtClean="0"/>
              <a:t>Create spec tests for your module</a:t>
            </a:r>
          </a:p>
          <a:p>
            <a:r>
              <a:rPr lang="en-US" dirty="0" smtClean="0"/>
              <a:t>Execute your spec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563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Beaker-rspec </vt:lpstr>
      <vt:lpstr>Agenda</vt:lpstr>
      <vt:lpstr>About me</vt:lpstr>
      <vt:lpstr>Infrastructure as code</vt:lpstr>
      <vt:lpstr>Why do we need to test IaC? </vt:lpstr>
      <vt:lpstr>Test strategies for Puppet DSL</vt:lpstr>
      <vt:lpstr>How is beaker-rspec special?</vt:lpstr>
      <vt:lpstr>Hypervisors supported</vt:lpstr>
      <vt:lpstr>Steps involved in acceptance testing</vt:lpstr>
      <vt:lpstr>Sample nodesets yml file</vt:lpstr>
      <vt:lpstr>Sample module testing ruby code</vt:lpstr>
      <vt:lpstr>Time for a live Demo!</vt:lpstr>
      <vt:lpstr>Key take-aways</vt:lpstr>
      <vt:lpstr>PowerPoint Presentation</vt:lpstr>
      <vt:lpstr>PowerPoint Presentation</vt:lpstr>
    </vt:vector>
  </TitlesOfParts>
  <Company>Mutual of Omaha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Beaker-rspec</dc:title>
  <dc:creator>Induja Vijayaragavan</dc:creator>
  <cp:lastModifiedBy>Induja Vijayaragavan</cp:lastModifiedBy>
  <cp:revision>10</cp:revision>
  <dcterms:created xsi:type="dcterms:W3CDTF">2016-10-28T17:22:16Z</dcterms:created>
  <dcterms:modified xsi:type="dcterms:W3CDTF">2016-11-03T18:16:42Z</dcterms:modified>
</cp:coreProperties>
</file>