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7" r:id="rId8"/>
    <p:sldId id="262" r:id="rId9"/>
    <p:sldId id="263" r:id="rId10"/>
    <p:sldId id="268" r:id="rId11"/>
    <p:sldId id="269" r:id="rId12"/>
    <p:sldId id="264" r:id="rId13"/>
    <p:sldId id="270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5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8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6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9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5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6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5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4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2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1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1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Beaker-</a:t>
            </a:r>
            <a:r>
              <a:rPr lang="en-US" dirty="0" err="1" smtClean="0"/>
              <a:t>rspec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Puppet acceptance testing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7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nodesets</a:t>
            </a:r>
            <a:r>
              <a:rPr lang="en-US" dirty="0" smtClean="0"/>
              <a:t> </a:t>
            </a:r>
            <a:r>
              <a:rPr lang="en-US" dirty="0" err="1" smtClean="0"/>
              <a:t>yml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HOSTS:</a:t>
            </a:r>
          </a:p>
          <a:p>
            <a:pPr marL="0" indent="0">
              <a:buNone/>
            </a:pPr>
            <a:r>
              <a:rPr lang="en-US" dirty="0"/>
              <a:t>  centos-7-x64:</a:t>
            </a:r>
          </a:p>
          <a:p>
            <a:pPr marL="0" indent="0">
              <a:buNone/>
            </a:pPr>
            <a:r>
              <a:rPr lang="en-US" dirty="0"/>
              <a:t>    platform: el-7-x86_64</a:t>
            </a:r>
          </a:p>
          <a:p>
            <a:pPr marL="0" indent="0">
              <a:buNone/>
            </a:pPr>
            <a:r>
              <a:rPr lang="en-US" dirty="0"/>
              <a:t>    hypervisor: </a:t>
            </a:r>
            <a:r>
              <a:rPr lang="en-US" dirty="0" err="1"/>
              <a:t>docker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image: centos:7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docker_preserve_image</a:t>
            </a:r>
            <a:r>
              <a:rPr lang="en-US" dirty="0"/>
              <a:t>: true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docker_cmd</a:t>
            </a:r>
            <a:r>
              <a:rPr lang="en-US" dirty="0"/>
              <a:t>: '["/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init</a:t>
            </a:r>
            <a:r>
              <a:rPr lang="en-US" dirty="0"/>
              <a:t>"]'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docker_image_commands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- 'yum clean all &amp;&amp; yum swap </a:t>
            </a:r>
            <a:r>
              <a:rPr lang="en-US" dirty="0" err="1"/>
              <a:t>fakesystemd</a:t>
            </a:r>
            <a:r>
              <a:rPr lang="en-US" dirty="0"/>
              <a:t> </a:t>
            </a:r>
            <a:r>
              <a:rPr lang="en-US" dirty="0" err="1"/>
              <a:t>systemd</a:t>
            </a:r>
            <a:r>
              <a:rPr lang="en-US" dirty="0"/>
              <a:t> &amp;&amp; yum install -y </a:t>
            </a:r>
            <a:r>
              <a:rPr lang="en-US" dirty="0" err="1"/>
              <a:t>nmap</a:t>
            </a:r>
            <a:r>
              <a:rPr lang="en-US" dirty="0"/>
              <a:t> </a:t>
            </a:r>
            <a:r>
              <a:rPr lang="en-US" dirty="0" err="1"/>
              <a:t>netstat</a:t>
            </a:r>
            <a:r>
              <a:rPr lang="en-US" dirty="0"/>
              <a:t> net-tools </a:t>
            </a:r>
            <a:r>
              <a:rPr lang="en-US" dirty="0" err="1"/>
              <a:t>systemd</a:t>
            </a:r>
            <a:r>
              <a:rPr lang="en-US" dirty="0"/>
              <a:t> </a:t>
            </a:r>
            <a:r>
              <a:rPr lang="en-US" dirty="0" err="1"/>
              <a:t>initscripts</a:t>
            </a:r>
            <a:r>
              <a:rPr lang="en-US" dirty="0"/>
              <a:t> </a:t>
            </a:r>
            <a:r>
              <a:rPr lang="en-US" dirty="0" err="1"/>
              <a:t>httpd</a:t>
            </a:r>
            <a:r>
              <a:rPr lang="en-US" dirty="0"/>
              <a:t> tar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sysvinit</a:t>
            </a:r>
            <a:r>
              <a:rPr lang="en-US" dirty="0"/>
              <a:t>-tools </a:t>
            </a:r>
            <a:r>
              <a:rPr lang="en-US" dirty="0" err="1"/>
              <a:t>iproute</a:t>
            </a:r>
            <a:r>
              <a:rPr lang="en-US" dirty="0"/>
              <a:t> which </a:t>
            </a:r>
            <a:r>
              <a:rPr lang="en-US" dirty="0" err="1"/>
              <a:t>mailx</a:t>
            </a:r>
            <a:r>
              <a:rPr lang="en-US" dirty="0"/>
              <a:t> </a:t>
            </a:r>
            <a:r>
              <a:rPr lang="en-US" dirty="0" err="1"/>
              <a:t>ssmtp</a:t>
            </a:r>
            <a:r>
              <a:rPr lang="en-US" dirty="0"/>
              <a:t> &amp;&amp; </a:t>
            </a:r>
            <a:r>
              <a:rPr lang="en-US" dirty="0" err="1"/>
              <a:t>systemctl</a:t>
            </a:r>
            <a:r>
              <a:rPr lang="en-US" dirty="0"/>
              <a:t> enable </a:t>
            </a:r>
            <a:r>
              <a:rPr lang="en-US" dirty="0" err="1"/>
              <a:t>httpd.service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CONFIG: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trace_limit</a:t>
            </a:r>
            <a:r>
              <a:rPr lang="en-US" dirty="0"/>
              <a:t>: 200</a:t>
            </a:r>
          </a:p>
        </p:txBody>
      </p:sp>
    </p:spTree>
    <p:extLst>
      <p:ext uri="{BB962C8B-B14F-4D97-AF65-F5344CB8AC3E}">
        <p14:creationId xmlns:p14="http://schemas.microsoft.com/office/powerpoint/2010/main" val="42677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module testing ruby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require '</a:t>
            </a:r>
            <a:r>
              <a:rPr lang="en-US" dirty="0" err="1"/>
              <a:t>spec_helper_acceptance</a:t>
            </a:r>
            <a:r>
              <a:rPr lang="en-US" dirty="0"/>
              <a:t>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describe 'profile class' do</a:t>
            </a:r>
          </a:p>
          <a:p>
            <a:pPr marL="0" indent="0">
              <a:buNone/>
            </a:pPr>
            <a:r>
              <a:rPr lang="en-US" dirty="0"/>
              <a:t>  context 'default parameters' do</a:t>
            </a:r>
          </a:p>
          <a:p>
            <a:pPr marL="0" indent="0">
              <a:buNone/>
            </a:pPr>
            <a:r>
              <a:rPr lang="en-US" dirty="0"/>
              <a:t>    # Using </a:t>
            </a:r>
            <a:r>
              <a:rPr lang="en-US" dirty="0" err="1"/>
              <a:t>puppet_apply</a:t>
            </a:r>
            <a:r>
              <a:rPr lang="en-US" dirty="0"/>
              <a:t> as a helper</a:t>
            </a:r>
          </a:p>
          <a:p>
            <a:pPr marL="0" indent="0">
              <a:buNone/>
            </a:pPr>
            <a:r>
              <a:rPr lang="en-US" dirty="0"/>
              <a:t>    it 'should work with no errors' do</a:t>
            </a:r>
          </a:p>
          <a:p>
            <a:pPr marL="0" indent="0">
              <a:buNone/>
            </a:pPr>
            <a:r>
              <a:rPr lang="en-US" dirty="0"/>
              <a:t>      pp = &lt;&lt;-EOS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include </a:t>
            </a:r>
            <a:r>
              <a:rPr lang="en-US" dirty="0" err="1"/>
              <a:t>addrepo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include </a:t>
            </a:r>
            <a:r>
              <a:rPr lang="en-US" dirty="0" err="1"/>
              <a:t>nodesetup</a:t>
            </a:r>
            <a:r>
              <a:rPr lang="en-US" dirty="0"/>
              <a:t>::consul</a:t>
            </a:r>
          </a:p>
          <a:p>
            <a:pPr marL="0" indent="0">
              <a:buNone/>
            </a:pPr>
            <a:r>
              <a:rPr lang="en-US" dirty="0"/>
              <a:t>        include </a:t>
            </a:r>
            <a:r>
              <a:rPr lang="en-US" dirty="0" err="1"/>
              <a:t>admin_dir_setup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include profile::tomcat</a:t>
            </a:r>
          </a:p>
          <a:p>
            <a:pPr marL="0" indent="0">
              <a:buNone/>
            </a:pPr>
            <a:r>
              <a:rPr lang="en-US" dirty="0"/>
              <a:t>      EOS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# Run it twice and test for </a:t>
            </a:r>
            <a:r>
              <a:rPr lang="en-US" dirty="0" err="1"/>
              <a:t>idempotency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apply_manifest</a:t>
            </a:r>
            <a:r>
              <a:rPr lang="en-US" dirty="0"/>
              <a:t>(pp, :</a:t>
            </a:r>
            <a:r>
              <a:rPr lang="en-US" dirty="0" err="1"/>
              <a:t>catch_failures</a:t>
            </a:r>
            <a:r>
              <a:rPr lang="en-US" dirty="0"/>
              <a:t> =&gt; true)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apply_manifest</a:t>
            </a:r>
            <a:r>
              <a:rPr lang="en-US" dirty="0"/>
              <a:t>(pp, :</a:t>
            </a:r>
            <a:r>
              <a:rPr lang="en-US" dirty="0" err="1"/>
              <a:t>catch_failures</a:t>
            </a:r>
            <a:r>
              <a:rPr lang="en-US" dirty="0"/>
              <a:t> =&gt; true)</a:t>
            </a:r>
          </a:p>
          <a:p>
            <a:pPr marL="0" indent="0">
              <a:buNone/>
            </a:pPr>
            <a:r>
              <a:rPr lang="en-US" dirty="0"/>
              <a:t>    end</a:t>
            </a:r>
          </a:p>
          <a:p>
            <a:pPr marL="0" indent="0">
              <a:buNone/>
            </a:pPr>
            <a:r>
              <a:rPr lang="en-US" dirty="0"/>
              <a:t>  end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443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Time for a live 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are the orchestration strategies available for </a:t>
            </a:r>
            <a:r>
              <a:rPr lang="en-US" dirty="0" err="1" smtClean="0"/>
              <a:t>IaC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Puppet, Chef, </a:t>
            </a:r>
            <a:r>
              <a:rPr lang="en-US" dirty="0" err="1" smtClean="0"/>
              <a:t>Ansible</a:t>
            </a:r>
            <a:r>
              <a:rPr lang="en-US" dirty="0" smtClean="0"/>
              <a:t>, etc.,</a:t>
            </a:r>
          </a:p>
          <a:p>
            <a:r>
              <a:rPr lang="en-US" dirty="0" smtClean="0"/>
              <a:t>How is </a:t>
            </a:r>
            <a:r>
              <a:rPr lang="en-US" dirty="0" err="1" smtClean="0"/>
              <a:t>IaC</a:t>
            </a:r>
            <a:r>
              <a:rPr lang="en-US" dirty="0" smtClean="0"/>
              <a:t> special</a:t>
            </a:r>
          </a:p>
          <a:p>
            <a:pPr lvl="1"/>
            <a:r>
              <a:rPr lang="en-US" dirty="0" smtClean="0"/>
              <a:t>Automation, SDLC, solid and reliable</a:t>
            </a:r>
          </a:p>
          <a:p>
            <a:r>
              <a:rPr lang="en-US" dirty="0" smtClean="0"/>
              <a:t>How do I get started</a:t>
            </a:r>
          </a:p>
          <a:p>
            <a:pPr lvl="1"/>
            <a:r>
              <a:rPr lang="en-US" dirty="0" smtClean="0"/>
              <a:t>Puppet forge</a:t>
            </a:r>
          </a:p>
          <a:p>
            <a:r>
              <a:rPr lang="en-US" dirty="0" smtClean="0"/>
              <a:t>What is the name of the unit testing tool?</a:t>
            </a:r>
          </a:p>
          <a:p>
            <a:pPr lvl="1"/>
            <a:r>
              <a:rPr lang="en-US" dirty="0" err="1" smtClean="0"/>
              <a:t>Rspec</a:t>
            </a:r>
            <a:r>
              <a:rPr lang="en-US" dirty="0" smtClean="0"/>
              <a:t>-puppet</a:t>
            </a:r>
          </a:p>
          <a:p>
            <a:r>
              <a:rPr lang="en-US" dirty="0" smtClean="0"/>
              <a:t>Integration testing framework?</a:t>
            </a:r>
          </a:p>
          <a:p>
            <a:pPr lvl="1"/>
            <a:r>
              <a:rPr lang="en-US" dirty="0" smtClean="0"/>
              <a:t>Beaker-</a:t>
            </a:r>
            <a:r>
              <a:rPr lang="en-US" dirty="0" err="1" smtClean="0"/>
              <a:t>rspec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8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IaC</a:t>
            </a:r>
            <a:endParaRPr lang="en-US" dirty="0" smtClean="0"/>
          </a:p>
          <a:p>
            <a:r>
              <a:rPr lang="en-US" dirty="0" smtClean="0"/>
              <a:t>Why do we need to test </a:t>
            </a:r>
            <a:r>
              <a:rPr lang="en-US" dirty="0" err="1" smtClean="0"/>
              <a:t>IaC</a:t>
            </a:r>
            <a:r>
              <a:rPr lang="en-US" dirty="0" smtClean="0"/>
              <a:t>?</a:t>
            </a:r>
          </a:p>
          <a:p>
            <a:r>
              <a:rPr lang="en-US" dirty="0" smtClean="0"/>
              <a:t>Test strategies for puppet DSL</a:t>
            </a:r>
          </a:p>
          <a:p>
            <a:r>
              <a:rPr lang="en-US" dirty="0" smtClean="0"/>
              <a:t>How is beaker-</a:t>
            </a:r>
            <a:r>
              <a:rPr lang="en-US" dirty="0" err="1" smtClean="0"/>
              <a:t>rspec</a:t>
            </a:r>
            <a:r>
              <a:rPr lang="en-US" dirty="0" smtClean="0"/>
              <a:t> special?</a:t>
            </a:r>
          </a:p>
          <a:p>
            <a:r>
              <a:rPr lang="en-US" dirty="0" smtClean="0"/>
              <a:t>Hypervisors supported</a:t>
            </a:r>
          </a:p>
          <a:p>
            <a:r>
              <a:rPr lang="en-US" dirty="0" smtClean="0"/>
              <a:t>Steps involved in acceptance testing</a:t>
            </a:r>
          </a:p>
          <a:p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Hub: Induja0107 </a:t>
            </a:r>
            <a:endParaRPr lang="en-US" dirty="0" smtClean="0"/>
          </a:p>
          <a:p>
            <a:r>
              <a:rPr lang="en-US" dirty="0" smtClean="0"/>
              <a:t>Technical Solution Architect </a:t>
            </a:r>
          </a:p>
          <a:p>
            <a:r>
              <a:rPr lang="en-US" dirty="0" smtClean="0"/>
              <a:t>Over 11 years into Software development.</a:t>
            </a:r>
          </a:p>
          <a:p>
            <a:r>
              <a:rPr lang="en-US" dirty="0" smtClean="0"/>
              <a:t>Three terms that define my experience: Financial Services, Cloud, Java.</a:t>
            </a:r>
          </a:p>
          <a:p>
            <a:r>
              <a:rPr lang="en-US" dirty="0" smtClean="0"/>
              <a:t>Puppet developer and cloud </a:t>
            </a:r>
            <a:r>
              <a:rPr lang="en-US" dirty="0" err="1" smtClean="0"/>
              <a:t>devops</a:t>
            </a:r>
            <a:r>
              <a:rPr lang="en-US" dirty="0" smtClean="0"/>
              <a:t> specialist.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build, provisioning and management automation through code</a:t>
            </a:r>
          </a:p>
          <a:p>
            <a:r>
              <a:rPr lang="en-US" dirty="0" smtClean="0"/>
              <a:t>Handled like any other code in source control</a:t>
            </a:r>
          </a:p>
          <a:p>
            <a:r>
              <a:rPr lang="en-US" dirty="0" smtClean="0"/>
              <a:t>Adheres to SDLC processes</a:t>
            </a:r>
          </a:p>
          <a:p>
            <a:r>
              <a:rPr lang="en-US" dirty="0" smtClean="0"/>
              <a:t>Faster, solid</a:t>
            </a:r>
          </a:p>
          <a:p>
            <a:r>
              <a:rPr lang="en-US" dirty="0" smtClean="0"/>
              <a:t>Enables rapid changes easily and reliably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3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to test </a:t>
            </a:r>
            <a:r>
              <a:rPr lang="en-US" dirty="0" err="1" smtClean="0"/>
              <a:t>IaC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there are constant changes to code that spins up an entire infrastructure, it has to be tested thoroughly so it is fail-safe</a:t>
            </a:r>
          </a:p>
          <a:p>
            <a:r>
              <a:rPr lang="en-US" dirty="0" smtClean="0"/>
              <a:t>Quick success notifications or error messages upon each execution confirm things will work in production</a:t>
            </a:r>
          </a:p>
          <a:p>
            <a:r>
              <a:rPr lang="en-US" dirty="0" smtClean="0"/>
              <a:t>Test driven development ensures that the goal is always the primary focus and the code matches the goal</a:t>
            </a:r>
          </a:p>
          <a:p>
            <a:r>
              <a:rPr lang="en-US" dirty="0" smtClean="0"/>
              <a:t>Ensures code quality, code coverage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strategies for Puppet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err="1" smtClean="0"/>
              <a:t>Rspec</a:t>
            </a:r>
            <a:r>
              <a:rPr lang="en-US" dirty="0" smtClean="0"/>
              <a:t>-puppet</a:t>
            </a:r>
          </a:p>
          <a:p>
            <a:r>
              <a:rPr lang="en-US" dirty="0" smtClean="0"/>
              <a:t>Lint testing</a:t>
            </a:r>
          </a:p>
          <a:p>
            <a:pPr lvl="1"/>
            <a:r>
              <a:rPr lang="en-US" dirty="0" smtClean="0"/>
              <a:t>Rake lint and puppet parser validate for checking syntax errors</a:t>
            </a:r>
          </a:p>
          <a:p>
            <a:r>
              <a:rPr lang="en-US" dirty="0" smtClean="0"/>
              <a:t>Smoke testing</a:t>
            </a:r>
          </a:p>
          <a:p>
            <a:pPr lvl="1"/>
            <a:r>
              <a:rPr lang="en-US" dirty="0" smtClean="0"/>
              <a:t>Testing if the module works from an individual standpoint</a:t>
            </a:r>
          </a:p>
          <a:p>
            <a:r>
              <a:rPr lang="en-US" dirty="0" smtClean="0"/>
              <a:t>Acceptance testing</a:t>
            </a:r>
          </a:p>
          <a:p>
            <a:pPr lvl="1"/>
            <a:r>
              <a:rPr lang="en-US" dirty="0" smtClean="0"/>
              <a:t>Beaker-</a:t>
            </a:r>
            <a:r>
              <a:rPr lang="en-US" dirty="0" err="1" smtClean="0"/>
              <a:t>rspec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beaker-</a:t>
            </a:r>
            <a:r>
              <a:rPr lang="en-US" dirty="0" err="1" smtClean="0"/>
              <a:t>rspec</a:t>
            </a:r>
            <a:r>
              <a:rPr lang="en-US" dirty="0" smtClean="0"/>
              <a:t> special?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Combines beaker (integration testing framework), </a:t>
            </a:r>
            <a:r>
              <a:rPr lang="en-US" dirty="0" err="1" smtClean="0"/>
              <a:t>rspec</a:t>
            </a:r>
            <a:r>
              <a:rPr lang="en-US" dirty="0" smtClean="0"/>
              <a:t>(unit testing tool) and server-spec(Tests servers actual state)</a:t>
            </a:r>
          </a:p>
          <a:p>
            <a:r>
              <a:rPr lang="en-US" dirty="0" smtClean="0"/>
              <a:t>Ruby based</a:t>
            </a:r>
          </a:p>
          <a:p>
            <a:r>
              <a:rPr lang="en-US" dirty="0" smtClean="0"/>
              <a:t>Sets up nodes and provisions them on each test run and cleans up the VM after use</a:t>
            </a:r>
          </a:p>
          <a:p>
            <a:r>
              <a:rPr lang="en-US" dirty="0" smtClean="0"/>
              <a:t>Monitoring of tests</a:t>
            </a:r>
          </a:p>
          <a:p>
            <a:r>
              <a:rPr lang="en-US" dirty="0" err="1" smtClean="0"/>
              <a:t>BEAKER_destroy</a:t>
            </a:r>
            <a:r>
              <a:rPr lang="en-US" dirty="0" smtClean="0"/>
              <a:t>=no</a:t>
            </a:r>
          </a:p>
          <a:p>
            <a:r>
              <a:rPr lang="en-US" dirty="0" err="1" smtClean="0"/>
              <a:t>BEAKER_debug</a:t>
            </a:r>
            <a:r>
              <a:rPr lang="en-US" dirty="0" smtClean="0"/>
              <a:t>, </a:t>
            </a:r>
            <a:r>
              <a:rPr lang="en-US" dirty="0" err="1" smtClean="0"/>
              <a:t>BEAKER_set</a:t>
            </a:r>
            <a:r>
              <a:rPr lang="en-US" dirty="0" smtClean="0"/>
              <a:t>, </a:t>
            </a:r>
            <a:r>
              <a:rPr lang="en-US" dirty="0" err="1" smtClean="0"/>
              <a:t>BEAKER_provision</a:t>
            </a:r>
            <a:endParaRPr lang="en-US" dirty="0" smtClean="0"/>
          </a:p>
          <a:p>
            <a:r>
              <a:rPr lang="en-US" dirty="0" smtClean="0"/>
              <a:t>Ease of use and minimal code for acceptance tests</a:t>
            </a:r>
          </a:p>
          <a:p>
            <a:r>
              <a:rPr lang="en-US" dirty="0" smtClean="0"/>
              <a:t>Allows us to test our infrastructure before deployment</a:t>
            </a:r>
          </a:p>
          <a:p>
            <a:r>
              <a:rPr lang="en-US" dirty="0" smtClean="0"/>
              <a:t>Assures modules are production ready</a:t>
            </a:r>
          </a:p>
          <a:p>
            <a:r>
              <a:rPr lang="en-US" dirty="0" smtClean="0"/>
              <a:t>Does all the containerization and background stuff by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Hypervisors supported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AWS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Docker</a:t>
            </a:r>
          </a:p>
          <a:p>
            <a:r>
              <a:rPr lang="en-US" dirty="0" smtClean="0"/>
              <a:t>EC2</a:t>
            </a:r>
          </a:p>
          <a:p>
            <a:r>
              <a:rPr lang="en-US" dirty="0" err="1" smtClean="0"/>
              <a:t>Openstack</a:t>
            </a:r>
            <a:endParaRPr lang="en-US" dirty="0" smtClean="0"/>
          </a:p>
          <a:p>
            <a:r>
              <a:rPr lang="en-US" dirty="0" smtClean="0"/>
              <a:t>Solaris</a:t>
            </a:r>
          </a:p>
          <a:p>
            <a:r>
              <a:rPr lang="en-US" dirty="0" smtClean="0"/>
              <a:t>Vagrant</a:t>
            </a:r>
          </a:p>
          <a:p>
            <a:r>
              <a:rPr lang="en-US" dirty="0" smtClean="0"/>
              <a:t>VMWare/vSphere</a:t>
            </a:r>
          </a:p>
          <a:p>
            <a:r>
              <a:rPr lang="en-US" dirty="0" smtClean="0"/>
              <a:t>List goes 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involved in acceptance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Clone your module to be tested from source control</a:t>
            </a:r>
          </a:p>
          <a:p>
            <a:r>
              <a:rPr lang="en-US" dirty="0" smtClean="0"/>
              <a:t>Install beaker-</a:t>
            </a:r>
            <a:r>
              <a:rPr lang="en-US" dirty="0" err="1" smtClean="0"/>
              <a:t>rspec</a:t>
            </a:r>
            <a:r>
              <a:rPr lang="en-US" dirty="0" smtClean="0"/>
              <a:t> from a </a:t>
            </a:r>
            <a:r>
              <a:rPr lang="en-US" dirty="0" err="1" smtClean="0"/>
              <a:t>Gemfile</a:t>
            </a:r>
            <a:endParaRPr lang="en-US" dirty="0" smtClean="0"/>
          </a:p>
          <a:p>
            <a:r>
              <a:rPr lang="en-US" dirty="0" smtClean="0"/>
              <a:t>Bundler makes it easy</a:t>
            </a:r>
          </a:p>
          <a:p>
            <a:r>
              <a:rPr lang="en-US" dirty="0" smtClean="0"/>
              <a:t>Create node files (</a:t>
            </a:r>
            <a:r>
              <a:rPr lang="en-US" dirty="0" err="1" smtClean="0"/>
              <a:t>docker</a:t>
            </a:r>
            <a:r>
              <a:rPr lang="en-US" dirty="0" smtClean="0"/>
              <a:t>/centos-7.yml)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spec_helper_acceptance.rb</a:t>
            </a:r>
            <a:endParaRPr lang="en-US" dirty="0" smtClean="0"/>
          </a:p>
          <a:p>
            <a:r>
              <a:rPr lang="en-US" dirty="0" smtClean="0"/>
              <a:t>Create spec tests for your module</a:t>
            </a:r>
          </a:p>
          <a:p>
            <a:r>
              <a:rPr lang="en-US" dirty="0" smtClean="0"/>
              <a:t>Execute your spec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568</Words>
  <Application>Microsoft Office PowerPoint</Application>
  <PresentationFormat>On-screen Show (4:3)</PresentationFormat>
  <Paragraphs>117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Beaker-rspec </vt:lpstr>
      <vt:lpstr>Agenda</vt:lpstr>
      <vt:lpstr>About me</vt:lpstr>
      <vt:lpstr>Infrastructure as code</vt:lpstr>
      <vt:lpstr>Why do we need to test IaC? </vt:lpstr>
      <vt:lpstr>Test strategies for Puppet DSL</vt:lpstr>
      <vt:lpstr>How is beaker-rspec special?</vt:lpstr>
      <vt:lpstr>Hypervisors supported</vt:lpstr>
      <vt:lpstr>Steps involved in acceptance testing</vt:lpstr>
      <vt:lpstr>Sample nodesets yml file</vt:lpstr>
      <vt:lpstr>Sample module testing ruby code</vt:lpstr>
      <vt:lpstr>Time for a live Demo!</vt:lpstr>
      <vt:lpstr>Key take-aways</vt:lpstr>
      <vt:lpstr>PowerPoint Presentation</vt:lpstr>
      <vt:lpstr>PowerPoint Presentation</vt:lpstr>
    </vt:vector>
  </TitlesOfParts>
  <Company>Mutual of Omaha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Beaker-rspec</dc:title>
  <dc:creator>Induja Vijayaragavan</dc:creator>
  <cp:lastModifiedBy>Induja Vijayaragavan</cp:lastModifiedBy>
  <cp:revision>12</cp:revision>
  <dcterms:created xsi:type="dcterms:W3CDTF">2016-10-28T17:22:16Z</dcterms:created>
  <dcterms:modified xsi:type="dcterms:W3CDTF">2016-11-03T18:33:44Z</dcterms:modified>
</cp:coreProperties>
</file>