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CISCO INTERNSHIP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 Design secure network for your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instuition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– Induja a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sairam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9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 Network structure for minimum 5 departments and the scenario is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(Cisco 2950 switch)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(Cisco 1841 router)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Minimum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Computer Systems (Generic) per Lab/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for server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Appropriate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Cables should be used for connectivity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Assign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IP to all devices and ensure network connectivity available between different labs.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knowledge gained in this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 add the necessary components to this Scenario.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"/>
          <a:stretch/>
        </p:blipFill>
        <p:spPr>
          <a:xfrm>
            <a:off x="1035170" y="1673525"/>
            <a:ext cx="10291313" cy="4313207"/>
          </a:xfrm>
        </p:spPr>
      </p:pic>
    </p:spTree>
    <p:extLst>
      <p:ext uri="{BB962C8B-B14F-4D97-AF65-F5344CB8AC3E}">
        <p14:creationId xmlns:p14="http://schemas.microsoft.com/office/powerpoint/2010/main" val="91511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used in this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(Cisco 2950 switch)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(Cisco 1841 router)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Systems (Generic) per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Lab/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Computer System for server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Cables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4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star topology?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topology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a Local Area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(LAN) in which all nodes are individually connected to a central connection point, like a hub or a switch.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takes more cable than e.g. a bus, but the benefit is that if a cable fails, only one node will be brought down.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7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Star Topology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reliable – if one cable or device fails then all the others will still work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high-performing as no data collisions can occur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expensive because each device only need one I/O port and wishes to be connected with hub with one link.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put in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in nature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fault detection because the link are often easily identified.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disruptions to the network when connecting or removing devices.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device requires just one port i.e. to attach to the hub.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devices are connected to every other in star, then the amount of cables required to attach them is N. So, it’s easy to line up.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57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Star Topology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more cable than a linear bus 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connecting network device (network switch) fails, nodes attached are disabled and can’t participate in network communication.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 than linear bus topology due to the value of the connecting devices (network switches)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hub goes down everything goes down, none of the devices can work without hub.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requires more resources and regular maintenance because it’s the central system of star 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hardware is required (hubs or switches) which adds to cost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predicated on the one concentrator i.e. hub.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86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Attacks expected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and spear phishing attacks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attack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Man-in-the-middle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attack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53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Man-in-the-middle (</a:t>
            </a:r>
            <a:r>
              <a:rPr lang="en-IN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MitM</a:t>
            </a:r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: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WEP/WAP Encryption on Access Points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 strong encryption mechanism on wireless access points prevents unwanted users from joining your network just by being nearby. A weak encryption mechanism can allow an attacker to brute-force his way into a network and begin man-in-the-middle attacking. The stronger the encryption implementation, the safer.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51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</TotalTime>
  <Words>365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Tw Cen MT</vt:lpstr>
      <vt:lpstr>Wingdings</vt:lpstr>
      <vt:lpstr>Circuit</vt:lpstr>
      <vt:lpstr>CISCO INTERNSHIP Project</vt:lpstr>
      <vt:lpstr>Objective :</vt:lpstr>
      <vt:lpstr>Layout :</vt:lpstr>
      <vt:lpstr>Devices used in this network</vt:lpstr>
      <vt:lpstr>What is star topology?</vt:lpstr>
      <vt:lpstr>Advantages of Star Topology</vt:lpstr>
      <vt:lpstr>Disadvantages of Star Topology</vt:lpstr>
      <vt:lpstr>Attacks expected :</vt:lpstr>
      <vt:lpstr>Solution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INTERNSHIP Project</dc:title>
  <dc:creator>Induja Arun</dc:creator>
  <cp:lastModifiedBy>Induja Arun</cp:lastModifiedBy>
  <cp:revision>4</cp:revision>
  <dcterms:created xsi:type="dcterms:W3CDTF">2021-06-27T18:31:32Z</dcterms:created>
  <dcterms:modified xsi:type="dcterms:W3CDTF">2021-06-27T19:02:28Z</dcterms:modified>
</cp:coreProperties>
</file>