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68" r:id="rId3"/>
    <p:sldId id="289" r:id="rId4"/>
    <p:sldId id="287" r:id="rId5"/>
    <p:sldId id="288" r:id="rId6"/>
    <p:sldId id="286" r:id="rId7"/>
    <p:sldId id="290" r:id="rId8"/>
    <p:sldId id="291" r:id="rId9"/>
  </p:sldIdLst>
  <p:sldSz cx="9144000" cy="5143500" type="screen16x9"/>
  <p:notesSz cx="6858000" cy="9144000"/>
  <p:embeddedFontLst>
    <p:embeddedFont>
      <p:font typeface="Merriweather" panose="00000500000000000000" pitchFamily="2" charset="0"/>
      <p:regular r:id="rId11"/>
      <p:bold r:id="rId12"/>
      <p:italic r:id="rId13"/>
      <p:boldItalic r:id="rId14"/>
    </p:embeddedFont>
    <p:embeddedFont>
      <p:font typeface="Merriweather Black" panose="00000A00000000000000" pitchFamily="2" charset="0"/>
      <p:bold r:id="rId15"/>
      <p:boldItalic r:id="rId16"/>
    </p:embeddedFont>
    <p:embeddedFont>
      <p:font typeface="Spectral"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B2F95-27B3-494C-ABCA-28992E9464C0}" v="8" dt="2025-09-08T07:07:34.021"/>
  </p1510:revLst>
</p1510:revInfo>
</file>

<file path=ppt/tableStyles.xml><?xml version="1.0" encoding="utf-8"?>
<a:tblStyleLst xmlns:a="http://schemas.openxmlformats.org/drawingml/2006/main" def="{7417D63F-B295-4D06-B576-DC5633A472A0}">
  <a:tblStyle styleId="{7417D63F-B295-4D06-B576-DC5633A472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uja Kodavati" userId="33824618a3be4313" providerId="LiveId" clId="{0AF735D7-FCFC-4196-BD15-D52D0D2A001C}"/>
    <pc:docChg chg="custSel addSld delSld modSld">
      <pc:chgData name="Induja Kodavati" userId="33824618a3be4313" providerId="LiveId" clId="{0AF735D7-FCFC-4196-BD15-D52D0D2A001C}" dt="2025-09-08T07:08:43.707" v="39" actId="1076"/>
      <pc:docMkLst>
        <pc:docMk/>
      </pc:docMkLst>
      <pc:sldChg chg="addSp delSp modSp del mod">
        <pc:chgData name="Induja Kodavati" userId="33824618a3be4313" providerId="LiveId" clId="{0AF735D7-FCFC-4196-BD15-D52D0D2A001C}" dt="2025-09-08T07:07:38.721" v="22" actId="2696"/>
        <pc:sldMkLst>
          <pc:docMk/>
          <pc:sldMk cId="0" sldId="284"/>
        </pc:sldMkLst>
        <pc:spChg chg="add del mod">
          <ac:chgData name="Induja Kodavati" userId="33824618a3be4313" providerId="LiveId" clId="{0AF735D7-FCFC-4196-BD15-D52D0D2A001C}" dt="2025-09-08T07:05:41.521" v="2" actId="478"/>
          <ac:spMkLst>
            <pc:docMk/>
            <pc:sldMk cId="0" sldId="284"/>
            <ac:spMk id="5" creationId="{75D8FE9B-8556-84B0-F5D3-6B5DAF3B0729}"/>
          </ac:spMkLst>
        </pc:spChg>
        <pc:spChg chg="mod">
          <ac:chgData name="Induja Kodavati" userId="33824618a3be4313" providerId="LiveId" clId="{0AF735D7-FCFC-4196-BD15-D52D0D2A001C}" dt="2025-09-08T07:05:45.551" v="3" actId="1076"/>
          <ac:spMkLst>
            <pc:docMk/>
            <pc:sldMk cId="0" sldId="284"/>
            <ac:spMk id="2988" creationId="{00000000-0000-0000-0000-000000000000}"/>
          </ac:spMkLst>
        </pc:spChg>
        <pc:spChg chg="del mod">
          <ac:chgData name="Induja Kodavati" userId="33824618a3be4313" providerId="LiveId" clId="{0AF735D7-FCFC-4196-BD15-D52D0D2A001C}" dt="2025-09-08T07:05:32.722" v="1" actId="478"/>
          <ac:spMkLst>
            <pc:docMk/>
            <pc:sldMk cId="0" sldId="284"/>
            <ac:spMk id="2989" creationId="{00000000-0000-0000-0000-000000000000}"/>
          </ac:spMkLst>
        </pc:spChg>
      </pc:sldChg>
      <pc:sldChg chg="addSp delSp modSp add mod">
        <pc:chgData name="Induja Kodavati" userId="33824618a3be4313" providerId="LiveId" clId="{0AF735D7-FCFC-4196-BD15-D52D0D2A001C}" dt="2025-09-08T07:08:43.707" v="39" actId="1076"/>
        <pc:sldMkLst>
          <pc:docMk/>
          <pc:sldMk cId="1913729496" sldId="291"/>
        </pc:sldMkLst>
        <pc:spChg chg="add del mod">
          <ac:chgData name="Induja Kodavati" userId="33824618a3be4313" providerId="LiveId" clId="{0AF735D7-FCFC-4196-BD15-D52D0D2A001C}" dt="2025-09-08T07:06:19.833" v="6" actId="478"/>
          <ac:spMkLst>
            <pc:docMk/>
            <pc:sldMk cId="1913729496" sldId="291"/>
            <ac:spMk id="3" creationId="{8F391C20-CDAE-5CE2-4485-AF7C18F413F9}"/>
          </ac:spMkLst>
        </pc:spChg>
        <pc:spChg chg="add del mod">
          <ac:chgData name="Induja Kodavati" userId="33824618a3be4313" providerId="LiveId" clId="{0AF735D7-FCFC-4196-BD15-D52D0D2A001C}" dt="2025-09-08T07:06:25.506" v="8" actId="478"/>
          <ac:spMkLst>
            <pc:docMk/>
            <pc:sldMk cId="1913729496" sldId="291"/>
            <ac:spMk id="5" creationId="{F0753191-87A8-059D-7FFA-3115127C8970}"/>
          </ac:spMkLst>
        </pc:spChg>
        <pc:spChg chg="mod">
          <ac:chgData name="Induja Kodavati" userId="33824618a3be4313" providerId="LiveId" clId="{0AF735D7-FCFC-4196-BD15-D52D0D2A001C}" dt="2025-09-08T07:06:35.306" v="11"/>
          <ac:spMkLst>
            <pc:docMk/>
            <pc:sldMk cId="1913729496" sldId="291"/>
            <ac:spMk id="7" creationId="{4ACDDBA4-6618-F78C-7AAD-65094A3E82CA}"/>
          </ac:spMkLst>
        </pc:spChg>
        <pc:spChg chg="mod">
          <ac:chgData name="Induja Kodavati" userId="33824618a3be4313" providerId="LiveId" clId="{0AF735D7-FCFC-4196-BD15-D52D0D2A001C}" dt="2025-09-08T07:06:35.306" v="11"/>
          <ac:spMkLst>
            <pc:docMk/>
            <pc:sldMk cId="1913729496" sldId="291"/>
            <ac:spMk id="8" creationId="{4C0DECB3-E3F9-9AC5-24AA-BF9ED337029C}"/>
          </ac:spMkLst>
        </pc:spChg>
        <pc:spChg chg="mod">
          <ac:chgData name="Induja Kodavati" userId="33824618a3be4313" providerId="LiveId" clId="{0AF735D7-FCFC-4196-BD15-D52D0D2A001C}" dt="2025-09-08T07:06:35.306" v="11"/>
          <ac:spMkLst>
            <pc:docMk/>
            <pc:sldMk cId="1913729496" sldId="291"/>
            <ac:spMk id="9" creationId="{14BEDC7C-A113-B68F-80A6-F04CB2866BF5}"/>
          </ac:spMkLst>
        </pc:spChg>
        <pc:spChg chg="mod">
          <ac:chgData name="Induja Kodavati" userId="33824618a3be4313" providerId="LiveId" clId="{0AF735D7-FCFC-4196-BD15-D52D0D2A001C}" dt="2025-09-08T07:06:35.306" v="11"/>
          <ac:spMkLst>
            <pc:docMk/>
            <pc:sldMk cId="1913729496" sldId="291"/>
            <ac:spMk id="10" creationId="{304079F6-1330-A9EC-06F9-410820CAC893}"/>
          </ac:spMkLst>
        </pc:spChg>
        <pc:spChg chg="mod">
          <ac:chgData name="Induja Kodavati" userId="33824618a3be4313" providerId="LiveId" clId="{0AF735D7-FCFC-4196-BD15-D52D0D2A001C}" dt="2025-09-08T07:06:35.306" v="11"/>
          <ac:spMkLst>
            <pc:docMk/>
            <pc:sldMk cId="1913729496" sldId="291"/>
            <ac:spMk id="11" creationId="{ABBA5F7E-EF23-3000-734C-752F8DD8C768}"/>
          </ac:spMkLst>
        </pc:spChg>
        <pc:spChg chg="mod">
          <ac:chgData name="Induja Kodavati" userId="33824618a3be4313" providerId="LiveId" clId="{0AF735D7-FCFC-4196-BD15-D52D0D2A001C}" dt="2025-09-08T07:06:41.331" v="12"/>
          <ac:spMkLst>
            <pc:docMk/>
            <pc:sldMk cId="1913729496" sldId="291"/>
            <ac:spMk id="13" creationId="{6244D835-A437-D912-3F69-8EA1645FA2D4}"/>
          </ac:spMkLst>
        </pc:spChg>
        <pc:spChg chg="mod">
          <ac:chgData name="Induja Kodavati" userId="33824618a3be4313" providerId="LiveId" clId="{0AF735D7-FCFC-4196-BD15-D52D0D2A001C}" dt="2025-09-08T07:06:41.331" v="12"/>
          <ac:spMkLst>
            <pc:docMk/>
            <pc:sldMk cId="1913729496" sldId="291"/>
            <ac:spMk id="14" creationId="{EEE09D03-D677-25BB-91C7-F6BB66F6F0DE}"/>
          </ac:spMkLst>
        </pc:spChg>
        <pc:spChg chg="mod">
          <ac:chgData name="Induja Kodavati" userId="33824618a3be4313" providerId="LiveId" clId="{0AF735D7-FCFC-4196-BD15-D52D0D2A001C}" dt="2025-09-08T07:06:41.331" v="12"/>
          <ac:spMkLst>
            <pc:docMk/>
            <pc:sldMk cId="1913729496" sldId="291"/>
            <ac:spMk id="15" creationId="{D790718A-ECB0-5351-7364-F18151B49BC8}"/>
          </ac:spMkLst>
        </pc:spChg>
        <pc:spChg chg="mod">
          <ac:chgData name="Induja Kodavati" userId="33824618a3be4313" providerId="LiveId" clId="{0AF735D7-FCFC-4196-BD15-D52D0D2A001C}" dt="2025-09-08T07:06:41.331" v="12"/>
          <ac:spMkLst>
            <pc:docMk/>
            <pc:sldMk cId="1913729496" sldId="291"/>
            <ac:spMk id="16" creationId="{384792EF-19AE-582D-3C80-50B2414D853A}"/>
          </ac:spMkLst>
        </pc:spChg>
        <pc:spChg chg="mod">
          <ac:chgData name="Induja Kodavati" userId="33824618a3be4313" providerId="LiveId" clId="{0AF735D7-FCFC-4196-BD15-D52D0D2A001C}" dt="2025-09-08T07:06:41.331" v="12"/>
          <ac:spMkLst>
            <pc:docMk/>
            <pc:sldMk cId="1913729496" sldId="291"/>
            <ac:spMk id="17" creationId="{DE24D8F2-13CE-29B9-AEB3-A2BB852D26A4}"/>
          </ac:spMkLst>
        </pc:spChg>
        <pc:spChg chg="mod">
          <ac:chgData name="Induja Kodavati" userId="33824618a3be4313" providerId="LiveId" clId="{0AF735D7-FCFC-4196-BD15-D52D0D2A001C}" dt="2025-09-08T07:06:41.331" v="12"/>
          <ac:spMkLst>
            <pc:docMk/>
            <pc:sldMk cId="1913729496" sldId="291"/>
            <ac:spMk id="18" creationId="{68FCA7F4-91B8-50C2-B561-2D8B0A04A62A}"/>
          </ac:spMkLst>
        </pc:spChg>
        <pc:spChg chg="mod">
          <ac:chgData name="Induja Kodavati" userId="33824618a3be4313" providerId="LiveId" clId="{0AF735D7-FCFC-4196-BD15-D52D0D2A001C}" dt="2025-09-08T07:06:47.310" v="13"/>
          <ac:spMkLst>
            <pc:docMk/>
            <pc:sldMk cId="1913729496" sldId="291"/>
            <ac:spMk id="20" creationId="{6CA79473-B3EB-C090-C8E3-FAFB1AFCE3F9}"/>
          </ac:spMkLst>
        </pc:spChg>
        <pc:spChg chg="mod">
          <ac:chgData name="Induja Kodavati" userId="33824618a3be4313" providerId="LiveId" clId="{0AF735D7-FCFC-4196-BD15-D52D0D2A001C}" dt="2025-09-08T07:06:47.310" v="13"/>
          <ac:spMkLst>
            <pc:docMk/>
            <pc:sldMk cId="1913729496" sldId="291"/>
            <ac:spMk id="21" creationId="{FD7D06E7-BCCC-448C-8692-8A5C76E2E48E}"/>
          </ac:spMkLst>
        </pc:spChg>
        <pc:spChg chg="add mod">
          <ac:chgData name="Induja Kodavati" userId="33824618a3be4313" providerId="LiveId" clId="{0AF735D7-FCFC-4196-BD15-D52D0D2A001C}" dt="2025-09-08T07:08:43.707" v="39" actId="1076"/>
          <ac:spMkLst>
            <pc:docMk/>
            <pc:sldMk cId="1913729496" sldId="291"/>
            <ac:spMk id="22" creationId="{C0C27BE1-08E3-4D3E-C44B-11927B47ED8E}"/>
          </ac:spMkLst>
        </pc:spChg>
        <pc:spChg chg="add mod">
          <ac:chgData name="Induja Kodavati" userId="33824618a3be4313" providerId="LiveId" clId="{0AF735D7-FCFC-4196-BD15-D52D0D2A001C}" dt="2025-09-08T07:08:35.957" v="36" actId="14100"/>
          <ac:spMkLst>
            <pc:docMk/>
            <pc:sldMk cId="1913729496" sldId="291"/>
            <ac:spMk id="23" creationId="{4643BB30-1949-8B13-6298-4CBE28FC087B}"/>
          </ac:spMkLst>
        </pc:spChg>
        <pc:spChg chg="add del mod">
          <ac:chgData name="Induja Kodavati" userId="33824618a3be4313" providerId="LiveId" clId="{0AF735D7-FCFC-4196-BD15-D52D0D2A001C}" dt="2025-09-08T07:07:24.973" v="17" actId="478"/>
          <ac:spMkLst>
            <pc:docMk/>
            <pc:sldMk cId="1913729496" sldId="291"/>
            <ac:spMk id="24" creationId="{7130AB51-F414-208C-E5EA-D7754E2DA200}"/>
          </ac:spMkLst>
        </pc:spChg>
        <pc:spChg chg="add del mod">
          <ac:chgData name="Induja Kodavati" userId="33824618a3be4313" providerId="LiveId" clId="{0AF735D7-FCFC-4196-BD15-D52D0D2A001C}" dt="2025-09-08T07:07:27.817" v="19" actId="478"/>
          <ac:spMkLst>
            <pc:docMk/>
            <pc:sldMk cId="1913729496" sldId="291"/>
            <ac:spMk id="25" creationId="{B6F0C286-7942-652B-5164-355C3848DB43}"/>
          </ac:spMkLst>
        </pc:spChg>
        <pc:spChg chg="add mod">
          <ac:chgData name="Induja Kodavati" userId="33824618a3be4313" providerId="LiveId" clId="{0AF735D7-FCFC-4196-BD15-D52D0D2A001C}" dt="2025-09-08T07:08:13.624" v="30" actId="255"/>
          <ac:spMkLst>
            <pc:docMk/>
            <pc:sldMk cId="1913729496" sldId="291"/>
            <ac:spMk id="26" creationId="{FC58EE80-EFE4-3171-3BAC-3F73CA085390}"/>
          </ac:spMkLst>
        </pc:spChg>
        <pc:spChg chg="del">
          <ac:chgData name="Induja Kodavati" userId="33824618a3be4313" providerId="LiveId" clId="{0AF735D7-FCFC-4196-BD15-D52D0D2A001C}" dt="2025-09-08T07:06:14.741" v="5" actId="478"/>
          <ac:spMkLst>
            <pc:docMk/>
            <pc:sldMk cId="1913729496" sldId="291"/>
            <ac:spMk id="2476" creationId="{4A16041B-C4DD-D2AC-C162-9E7EB88F57B3}"/>
          </ac:spMkLst>
        </pc:spChg>
        <pc:spChg chg="del">
          <ac:chgData name="Induja Kodavati" userId="33824618a3be4313" providerId="LiveId" clId="{0AF735D7-FCFC-4196-BD15-D52D0D2A001C}" dt="2025-09-08T07:06:23.186" v="7" actId="478"/>
          <ac:spMkLst>
            <pc:docMk/>
            <pc:sldMk cId="1913729496" sldId="291"/>
            <ac:spMk id="2477" creationId="{3BC4A43C-77F9-EFB8-DCAA-BAFA93D26724}"/>
          </ac:spMkLst>
        </pc:spChg>
        <pc:spChg chg="del">
          <ac:chgData name="Induja Kodavati" userId="33824618a3be4313" providerId="LiveId" clId="{0AF735D7-FCFC-4196-BD15-D52D0D2A001C}" dt="2025-09-08T07:06:30.456" v="10" actId="478"/>
          <ac:spMkLst>
            <pc:docMk/>
            <pc:sldMk cId="1913729496" sldId="291"/>
            <ac:spMk id="2478" creationId="{9FE86012-0602-9A0C-994C-79C5D1A83F61}"/>
          </ac:spMkLst>
        </pc:spChg>
        <pc:grpChg chg="add mod">
          <ac:chgData name="Induja Kodavati" userId="33824618a3be4313" providerId="LiveId" clId="{0AF735D7-FCFC-4196-BD15-D52D0D2A001C}" dt="2025-09-08T07:06:35.306" v="11"/>
          <ac:grpSpMkLst>
            <pc:docMk/>
            <pc:sldMk cId="1913729496" sldId="291"/>
            <ac:grpSpMk id="6" creationId="{639B60B7-5C71-6F0E-17B3-9B467E6E1B46}"/>
          </ac:grpSpMkLst>
        </pc:grpChg>
        <pc:grpChg chg="add mod">
          <ac:chgData name="Induja Kodavati" userId="33824618a3be4313" providerId="LiveId" clId="{0AF735D7-FCFC-4196-BD15-D52D0D2A001C}" dt="2025-09-08T07:08:20.846" v="31" actId="1076"/>
          <ac:grpSpMkLst>
            <pc:docMk/>
            <pc:sldMk cId="1913729496" sldId="291"/>
            <ac:grpSpMk id="12" creationId="{336A1299-D5B6-46EC-1DD5-1D28B841DCA9}"/>
          </ac:grpSpMkLst>
        </pc:grpChg>
        <pc:grpChg chg="add mod">
          <ac:chgData name="Induja Kodavati" userId="33824618a3be4313" providerId="LiveId" clId="{0AF735D7-FCFC-4196-BD15-D52D0D2A001C}" dt="2025-09-08T07:08:23.343" v="32" actId="1076"/>
          <ac:grpSpMkLst>
            <pc:docMk/>
            <pc:sldMk cId="1913729496" sldId="291"/>
            <ac:grpSpMk id="19" creationId="{D4413CA0-5A70-698F-0EAC-4F496EE41423}"/>
          </ac:grpSpMkLst>
        </pc:grpChg>
        <pc:grpChg chg="del">
          <ac:chgData name="Induja Kodavati" userId="33824618a3be4313" providerId="LiveId" clId="{0AF735D7-FCFC-4196-BD15-D52D0D2A001C}" dt="2025-09-08T07:06:27.753" v="9" actId="478"/>
          <ac:grpSpMkLst>
            <pc:docMk/>
            <pc:sldMk cId="1913729496" sldId="291"/>
            <ac:grpSpMk id="2479" creationId="{1C96AEB8-8D95-C12F-E160-E1EF370FA274}"/>
          </ac:grpSpMkLst>
        </pc:grpChg>
      </pc:sldChg>
      <pc:sldMasterChg chg="delSldLayout">
        <pc:chgData name="Induja Kodavati" userId="33824618a3be4313" providerId="LiveId" clId="{0AF735D7-FCFC-4196-BD15-D52D0D2A001C}" dt="2025-09-08T07:07:38.721" v="22" actId="2696"/>
        <pc:sldMasterMkLst>
          <pc:docMk/>
          <pc:sldMasterMk cId="0" sldId="2147483678"/>
        </pc:sldMasterMkLst>
        <pc:sldLayoutChg chg="del">
          <pc:chgData name="Induja Kodavati" userId="33824618a3be4313" providerId="LiveId" clId="{0AF735D7-FCFC-4196-BD15-D52D0D2A001C}" dt="2025-09-08T07:07:38.721" v="22" actId="2696"/>
          <pc:sldLayoutMkLst>
            <pc:docMk/>
            <pc:sldMasterMk cId="0" sldId="2147483678"/>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22241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651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32c0d347fb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32c0d347fb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101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32c0d347fb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32c0d347fb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822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32c0d347fb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32c0d347fb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98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32c0d347fb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32c0d347fb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526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32c0d347fb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32c0d347fb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066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32c0d347fb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32c0d347fb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482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a:extLst>
            <a:ext uri="{FF2B5EF4-FFF2-40B4-BE49-F238E27FC236}">
              <a16:creationId xmlns:a16="http://schemas.microsoft.com/office/drawing/2014/main" id="{72F77433-23CE-EFA5-36AD-02D44881FED8}"/>
            </a:ext>
          </a:extLst>
        </p:cNvPr>
        <p:cNvGrpSpPr/>
        <p:nvPr/>
      </p:nvGrpSpPr>
      <p:grpSpPr>
        <a:xfrm>
          <a:off x="0" y="0"/>
          <a:ext cx="0" cy="0"/>
          <a:chOff x="0" y="0"/>
          <a:chExt cx="0" cy="0"/>
        </a:xfrm>
      </p:grpSpPr>
      <p:sp>
        <p:nvSpPr>
          <p:cNvPr id="2473" name="Google Shape;2473;g132c0d347fb_0_1783:notes">
            <a:extLst>
              <a:ext uri="{FF2B5EF4-FFF2-40B4-BE49-F238E27FC236}">
                <a16:creationId xmlns:a16="http://schemas.microsoft.com/office/drawing/2014/main" id="{1593E582-B014-D7D2-1BD5-2813F22387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32c0d347fb_0_1783:notes">
            <a:extLst>
              <a:ext uri="{FF2B5EF4-FFF2-40B4-BE49-F238E27FC236}">
                <a16:creationId xmlns:a16="http://schemas.microsoft.com/office/drawing/2014/main" id="{9FDDB928-B777-A254-2C2D-839CB7628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206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275" y="-31835"/>
            <a:ext cx="9214549" cy="5207170"/>
            <a:chOff x="-35275" y="-31835"/>
            <a:chExt cx="9214549" cy="5207170"/>
          </a:xfrm>
        </p:grpSpPr>
        <p:grpSp>
          <p:nvGrpSpPr>
            <p:cNvPr id="10" name="Google Shape;10;p2"/>
            <p:cNvGrpSpPr/>
            <p:nvPr/>
          </p:nvGrpSpPr>
          <p:grpSpPr>
            <a:xfrm>
              <a:off x="-35275" y="-31835"/>
              <a:ext cx="4607271" cy="2603603"/>
              <a:chOff x="987999" y="461925"/>
              <a:chExt cx="1514404" cy="1507151"/>
            </a:xfrm>
          </p:grpSpPr>
          <p:grpSp>
            <p:nvGrpSpPr>
              <p:cNvPr id="11" name="Google Shape;11;p2"/>
              <p:cNvGrpSpPr/>
              <p:nvPr/>
            </p:nvGrpSpPr>
            <p:grpSpPr>
              <a:xfrm>
                <a:off x="987999" y="461925"/>
                <a:ext cx="1514401" cy="1506302"/>
                <a:chOff x="987999" y="461925"/>
                <a:chExt cx="1514401" cy="1506302"/>
              </a:xfrm>
            </p:grpSpPr>
            <p:cxnSp>
              <p:nvCxnSpPr>
                <p:cNvPr id="12" name="Google Shape;1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1" name="Google Shape;21;p2"/>
              <p:cNvGrpSpPr/>
              <p:nvPr/>
            </p:nvGrpSpPr>
            <p:grpSpPr>
              <a:xfrm>
                <a:off x="987999" y="461927"/>
                <a:ext cx="1514404" cy="1507149"/>
                <a:chOff x="987999" y="461927"/>
                <a:chExt cx="1514404" cy="1507149"/>
              </a:xfrm>
            </p:grpSpPr>
            <p:cxnSp>
              <p:nvCxnSpPr>
                <p:cNvPr id="22" name="Google Shape;2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0" name="Google Shape;30;p2"/>
            <p:cNvGrpSpPr/>
            <p:nvPr/>
          </p:nvGrpSpPr>
          <p:grpSpPr>
            <a:xfrm>
              <a:off x="4572003" y="-31835"/>
              <a:ext cx="4607271" cy="2603603"/>
              <a:chOff x="987999" y="461925"/>
              <a:chExt cx="1514404" cy="1507151"/>
            </a:xfrm>
          </p:grpSpPr>
          <p:grpSp>
            <p:nvGrpSpPr>
              <p:cNvPr id="31" name="Google Shape;31;p2"/>
              <p:cNvGrpSpPr/>
              <p:nvPr/>
            </p:nvGrpSpPr>
            <p:grpSpPr>
              <a:xfrm>
                <a:off x="987999" y="461925"/>
                <a:ext cx="1514401" cy="1506302"/>
                <a:chOff x="987999" y="461925"/>
                <a:chExt cx="1514401" cy="1506302"/>
              </a:xfrm>
            </p:grpSpPr>
            <p:cxnSp>
              <p:nvCxnSpPr>
                <p:cNvPr id="32" name="Google Shape;3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1" name="Google Shape;41;p2"/>
              <p:cNvGrpSpPr/>
              <p:nvPr/>
            </p:nvGrpSpPr>
            <p:grpSpPr>
              <a:xfrm>
                <a:off x="987999" y="461927"/>
                <a:ext cx="1514404" cy="1507149"/>
                <a:chOff x="987999" y="461927"/>
                <a:chExt cx="1514404" cy="1507149"/>
              </a:xfrm>
            </p:grpSpPr>
            <p:cxnSp>
              <p:nvCxnSpPr>
                <p:cNvPr id="42" name="Google Shape;4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4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 name="Google Shape;4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 name="Google Shape;4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4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4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 name="Google Shape;4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 name="Google Shape;50;p2"/>
            <p:cNvGrpSpPr/>
            <p:nvPr/>
          </p:nvGrpSpPr>
          <p:grpSpPr>
            <a:xfrm>
              <a:off x="-35275" y="2571732"/>
              <a:ext cx="4607271" cy="2603603"/>
              <a:chOff x="987999" y="461925"/>
              <a:chExt cx="1514404" cy="1507151"/>
            </a:xfrm>
          </p:grpSpPr>
          <p:grpSp>
            <p:nvGrpSpPr>
              <p:cNvPr id="51" name="Google Shape;51;p2"/>
              <p:cNvGrpSpPr/>
              <p:nvPr/>
            </p:nvGrpSpPr>
            <p:grpSpPr>
              <a:xfrm>
                <a:off x="987999" y="461925"/>
                <a:ext cx="1514401" cy="1506302"/>
                <a:chOff x="987999" y="461925"/>
                <a:chExt cx="1514401" cy="1506302"/>
              </a:xfrm>
            </p:grpSpPr>
            <p:cxnSp>
              <p:nvCxnSpPr>
                <p:cNvPr id="52" name="Google Shape;5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5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5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5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1" name="Google Shape;61;p2"/>
              <p:cNvGrpSpPr/>
              <p:nvPr/>
            </p:nvGrpSpPr>
            <p:grpSpPr>
              <a:xfrm>
                <a:off x="987999" y="461927"/>
                <a:ext cx="1514404" cy="1507149"/>
                <a:chOff x="987999" y="461927"/>
                <a:chExt cx="1514404" cy="1507149"/>
              </a:xfrm>
            </p:grpSpPr>
            <p:cxnSp>
              <p:nvCxnSpPr>
                <p:cNvPr id="62" name="Google Shape;6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6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0" name="Google Shape;70;p2"/>
            <p:cNvGrpSpPr/>
            <p:nvPr/>
          </p:nvGrpSpPr>
          <p:grpSpPr>
            <a:xfrm>
              <a:off x="4572003" y="2571732"/>
              <a:ext cx="4607271" cy="2603603"/>
              <a:chOff x="987999" y="461925"/>
              <a:chExt cx="1514404" cy="1507151"/>
            </a:xfrm>
          </p:grpSpPr>
          <p:grpSp>
            <p:nvGrpSpPr>
              <p:cNvPr id="71" name="Google Shape;71;p2"/>
              <p:cNvGrpSpPr/>
              <p:nvPr/>
            </p:nvGrpSpPr>
            <p:grpSpPr>
              <a:xfrm>
                <a:off x="987999" y="461925"/>
                <a:ext cx="1514401" cy="1506302"/>
                <a:chOff x="987999" y="461925"/>
                <a:chExt cx="1514401" cy="1506302"/>
              </a:xfrm>
            </p:grpSpPr>
            <p:cxnSp>
              <p:nvCxnSpPr>
                <p:cNvPr id="72" name="Google Shape;7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3" name="Google Shape;7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5" name="Google Shape;7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7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1" name="Google Shape;81;p2"/>
              <p:cNvGrpSpPr/>
              <p:nvPr/>
            </p:nvGrpSpPr>
            <p:grpSpPr>
              <a:xfrm>
                <a:off x="987999" y="461927"/>
                <a:ext cx="1514404" cy="1507149"/>
                <a:chOff x="987999" y="461927"/>
                <a:chExt cx="1514404" cy="1507149"/>
              </a:xfrm>
            </p:grpSpPr>
            <p:cxnSp>
              <p:nvCxnSpPr>
                <p:cNvPr id="82" name="Google Shape;8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90" name="Google Shape;90;p2"/>
          <p:cNvSpPr txBox="1">
            <a:spLocks noGrp="1"/>
          </p:cNvSpPr>
          <p:nvPr>
            <p:ph type="ctrTitle"/>
          </p:nvPr>
        </p:nvSpPr>
        <p:spPr>
          <a:xfrm>
            <a:off x="1340625" y="1354950"/>
            <a:ext cx="6462600" cy="8385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5200"/>
              <a:buNone/>
              <a:defRPr sz="5500">
                <a:latin typeface="Merriweather"/>
                <a:ea typeface="Merriweather"/>
                <a:cs typeface="Merriweather"/>
                <a:sym typeface="Merriweath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1" name="Google Shape;91;p2"/>
          <p:cNvSpPr txBox="1">
            <a:spLocks noGrp="1"/>
          </p:cNvSpPr>
          <p:nvPr>
            <p:ph type="subTitle" idx="1"/>
          </p:nvPr>
        </p:nvSpPr>
        <p:spPr>
          <a:xfrm>
            <a:off x="2269900" y="3689800"/>
            <a:ext cx="4605900" cy="367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2" name="Google Shape;92;p2"/>
          <p:cNvSpPr/>
          <p:nvPr/>
        </p:nvSpPr>
        <p:spPr>
          <a:xfrm>
            <a:off x="950250" y="4644614"/>
            <a:ext cx="337500" cy="329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428133" y="4321796"/>
            <a:ext cx="224700" cy="2190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4">
  <p:cSld name="CUSTOM_3_4">
    <p:spTree>
      <p:nvGrpSpPr>
        <p:cNvPr id="1" name="Shape 1612"/>
        <p:cNvGrpSpPr/>
        <p:nvPr/>
      </p:nvGrpSpPr>
      <p:grpSpPr>
        <a:xfrm>
          <a:off x="0" y="0"/>
          <a:ext cx="0" cy="0"/>
          <a:chOff x="0" y="0"/>
          <a:chExt cx="0" cy="0"/>
        </a:xfrm>
      </p:grpSpPr>
      <p:grpSp>
        <p:nvGrpSpPr>
          <p:cNvPr id="1613" name="Google Shape;1613;p24"/>
          <p:cNvGrpSpPr/>
          <p:nvPr/>
        </p:nvGrpSpPr>
        <p:grpSpPr>
          <a:xfrm>
            <a:off x="-35275" y="-31835"/>
            <a:ext cx="9214549" cy="5207170"/>
            <a:chOff x="-35275" y="-31835"/>
            <a:chExt cx="9214549" cy="5207170"/>
          </a:xfrm>
        </p:grpSpPr>
        <p:grpSp>
          <p:nvGrpSpPr>
            <p:cNvPr id="1614" name="Google Shape;1614;p24"/>
            <p:cNvGrpSpPr/>
            <p:nvPr/>
          </p:nvGrpSpPr>
          <p:grpSpPr>
            <a:xfrm>
              <a:off x="-35275" y="-31835"/>
              <a:ext cx="4607271" cy="2603603"/>
              <a:chOff x="987999" y="461925"/>
              <a:chExt cx="1514404" cy="1507151"/>
            </a:xfrm>
          </p:grpSpPr>
          <p:grpSp>
            <p:nvGrpSpPr>
              <p:cNvPr id="1615" name="Google Shape;1615;p24"/>
              <p:cNvGrpSpPr/>
              <p:nvPr/>
            </p:nvGrpSpPr>
            <p:grpSpPr>
              <a:xfrm>
                <a:off x="987999" y="461925"/>
                <a:ext cx="1514401" cy="1506302"/>
                <a:chOff x="987999" y="461925"/>
                <a:chExt cx="1514401" cy="1506302"/>
              </a:xfrm>
            </p:grpSpPr>
            <p:cxnSp>
              <p:nvCxnSpPr>
                <p:cNvPr id="1616" name="Google Shape;161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17" name="Google Shape;161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18" name="Google Shape;161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19" name="Google Shape;161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0" name="Google Shape;162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1" name="Google Shape;162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2" name="Google Shape;162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3" name="Google Shape;162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4" name="Google Shape;162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25" name="Google Shape;1625;p24"/>
              <p:cNvGrpSpPr/>
              <p:nvPr/>
            </p:nvGrpSpPr>
            <p:grpSpPr>
              <a:xfrm>
                <a:off x="987999" y="461927"/>
                <a:ext cx="1514404" cy="1507149"/>
                <a:chOff x="987999" y="461927"/>
                <a:chExt cx="1514404" cy="1507149"/>
              </a:xfrm>
            </p:grpSpPr>
            <p:cxnSp>
              <p:nvCxnSpPr>
                <p:cNvPr id="1626" name="Google Shape;162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27" name="Google Shape;162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28" name="Google Shape;162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29" name="Google Shape;162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0" name="Google Shape;163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1" name="Google Shape;163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2" name="Google Shape;163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3" name="Google Shape;163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34" name="Google Shape;1634;p24"/>
            <p:cNvGrpSpPr/>
            <p:nvPr/>
          </p:nvGrpSpPr>
          <p:grpSpPr>
            <a:xfrm>
              <a:off x="4572003" y="-31835"/>
              <a:ext cx="4607271" cy="2603603"/>
              <a:chOff x="987999" y="461925"/>
              <a:chExt cx="1514404" cy="1507151"/>
            </a:xfrm>
          </p:grpSpPr>
          <p:grpSp>
            <p:nvGrpSpPr>
              <p:cNvPr id="1635" name="Google Shape;1635;p24"/>
              <p:cNvGrpSpPr/>
              <p:nvPr/>
            </p:nvGrpSpPr>
            <p:grpSpPr>
              <a:xfrm>
                <a:off x="987999" y="461925"/>
                <a:ext cx="1514401" cy="1506302"/>
                <a:chOff x="987999" y="461925"/>
                <a:chExt cx="1514401" cy="1506302"/>
              </a:xfrm>
            </p:grpSpPr>
            <p:cxnSp>
              <p:nvCxnSpPr>
                <p:cNvPr id="1636" name="Google Shape;163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7" name="Google Shape;163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8" name="Google Shape;163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9" name="Google Shape;163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0" name="Google Shape;164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1" name="Google Shape;164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2" name="Google Shape;164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3" name="Google Shape;164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4" name="Google Shape;164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45" name="Google Shape;1645;p24"/>
              <p:cNvGrpSpPr/>
              <p:nvPr/>
            </p:nvGrpSpPr>
            <p:grpSpPr>
              <a:xfrm>
                <a:off x="987999" y="461927"/>
                <a:ext cx="1514404" cy="1507149"/>
                <a:chOff x="987999" y="461927"/>
                <a:chExt cx="1514404" cy="1507149"/>
              </a:xfrm>
            </p:grpSpPr>
            <p:cxnSp>
              <p:nvCxnSpPr>
                <p:cNvPr id="1646" name="Google Shape;164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47" name="Google Shape;164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48" name="Google Shape;164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49" name="Google Shape;164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0" name="Google Shape;165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1" name="Google Shape;165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2" name="Google Shape;165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3" name="Google Shape;165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54" name="Google Shape;1654;p24"/>
            <p:cNvGrpSpPr/>
            <p:nvPr/>
          </p:nvGrpSpPr>
          <p:grpSpPr>
            <a:xfrm>
              <a:off x="-35275" y="2571732"/>
              <a:ext cx="4607271" cy="2603603"/>
              <a:chOff x="987999" y="461925"/>
              <a:chExt cx="1514404" cy="1507151"/>
            </a:xfrm>
          </p:grpSpPr>
          <p:grpSp>
            <p:nvGrpSpPr>
              <p:cNvPr id="1655" name="Google Shape;1655;p24"/>
              <p:cNvGrpSpPr/>
              <p:nvPr/>
            </p:nvGrpSpPr>
            <p:grpSpPr>
              <a:xfrm>
                <a:off x="987999" y="461925"/>
                <a:ext cx="1514401" cy="1506302"/>
                <a:chOff x="987999" y="461925"/>
                <a:chExt cx="1514401" cy="1506302"/>
              </a:xfrm>
            </p:grpSpPr>
            <p:cxnSp>
              <p:nvCxnSpPr>
                <p:cNvPr id="1656" name="Google Shape;165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7" name="Google Shape;165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8" name="Google Shape;165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9" name="Google Shape;165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0" name="Google Shape;166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1" name="Google Shape;166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2" name="Google Shape;166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3" name="Google Shape;166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4" name="Google Shape;166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65" name="Google Shape;1665;p24"/>
              <p:cNvGrpSpPr/>
              <p:nvPr/>
            </p:nvGrpSpPr>
            <p:grpSpPr>
              <a:xfrm>
                <a:off x="987999" y="461927"/>
                <a:ext cx="1514404" cy="1507149"/>
                <a:chOff x="987999" y="461927"/>
                <a:chExt cx="1514404" cy="1507149"/>
              </a:xfrm>
            </p:grpSpPr>
            <p:cxnSp>
              <p:nvCxnSpPr>
                <p:cNvPr id="1666" name="Google Shape;166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67" name="Google Shape;166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68" name="Google Shape;166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69" name="Google Shape;166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0" name="Google Shape;167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1" name="Google Shape;167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2" name="Google Shape;167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3" name="Google Shape;167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74" name="Google Shape;1674;p24"/>
            <p:cNvGrpSpPr/>
            <p:nvPr/>
          </p:nvGrpSpPr>
          <p:grpSpPr>
            <a:xfrm>
              <a:off x="4572003" y="2571732"/>
              <a:ext cx="4607271" cy="2603603"/>
              <a:chOff x="987999" y="461925"/>
              <a:chExt cx="1514404" cy="1507151"/>
            </a:xfrm>
          </p:grpSpPr>
          <p:grpSp>
            <p:nvGrpSpPr>
              <p:cNvPr id="1675" name="Google Shape;1675;p24"/>
              <p:cNvGrpSpPr/>
              <p:nvPr/>
            </p:nvGrpSpPr>
            <p:grpSpPr>
              <a:xfrm>
                <a:off x="987999" y="461925"/>
                <a:ext cx="1514401" cy="1506302"/>
                <a:chOff x="987999" y="461925"/>
                <a:chExt cx="1514401" cy="1506302"/>
              </a:xfrm>
            </p:grpSpPr>
            <p:cxnSp>
              <p:nvCxnSpPr>
                <p:cNvPr id="1676" name="Google Shape;167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7" name="Google Shape;167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8" name="Google Shape;167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9" name="Google Shape;167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0" name="Google Shape;168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1" name="Google Shape;168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2" name="Google Shape;168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3" name="Google Shape;168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4" name="Google Shape;168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85" name="Google Shape;1685;p24"/>
              <p:cNvGrpSpPr/>
              <p:nvPr/>
            </p:nvGrpSpPr>
            <p:grpSpPr>
              <a:xfrm>
                <a:off x="987999" y="461927"/>
                <a:ext cx="1514404" cy="1507149"/>
                <a:chOff x="987999" y="461927"/>
                <a:chExt cx="1514404" cy="1507149"/>
              </a:xfrm>
            </p:grpSpPr>
            <p:cxnSp>
              <p:nvCxnSpPr>
                <p:cNvPr id="1686" name="Google Shape;168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87" name="Google Shape;168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88" name="Google Shape;168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89" name="Google Shape;168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0" name="Google Shape;169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1" name="Google Shape;169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694" name="Google Shape;1694;p24"/>
          <p:cNvSpPr txBox="1">
            <a:spLocks noGrp="1"/>
          </p:cNvSpPr>
          <p:nvPr>
            <p:ph type="title"/>
          </p:nvPr>
        </p:nvSpPr>
        <p:spPr>
          <a:xfrm>
            <a:off x="539500" y="340475"/>
            <a:ext cx="8064900" cy="74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a:endParaRPr/>
          </a:p>
        </p:txBody>
      </p:sp>
      <p:sp>
        <p:nvSpPr>
          <p:cNvPr id="1695" name="Google Shape;1695;p24"/>
          <p:cNvSpPr/>
          <p:nvPr/>
        </p:nvSpPr>
        <p:spPr>
          <a:xfrm>
            <a:off x="540400" y="1458450"/>
            <a:ext cx="8064000" cy="2974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24"/>
          <p:cNvSpPr txBox="1">
            <a:spLocks noGrp="1"/>
          </p:cNvSpPr>
          <p:nvPr>
            <p:ph type="body" idx="1"/>
          </p:nvPr>
        </p:nvSpPr>
        <p:spPr>
          <a:xfrm>
            <a:off x="815200" y="1454125"/>
            <a:ext cx="7513500" cy="296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Clr>
                <a:schemeClr val="accent1"/>
              </a:buClr>
              <a:buSzPts val="1400"/>
              <a:buChar char="●"/>
              <a:defRPr b="1"/>
            </a:lvl1pPr>
            <a:lvl2pPr marL="914400" lvl="1" indent="-317500">
              <a:spcBef>
                <a:spcPts val="0"/>
              </a:spcBef>
              <a:spcAft>
                <a:spcPts val="0"/>
              </a:spcAft>
              <a:buClr>
                <a:schemeClr val="dk2"/>
              </a:buClr>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957"/>
        <p:cNvGrpSpPr/>
        <p:nvPr/>
      </p:nvGrpSpPr>
      <p:grpSpPr>
        <a:xfrm>
          <a:off x="0" y="0"/>
          <a:ext cx="0" cy="0"/>
          <a:chOff x="0" y="0"/>
          <a:chExt cx="0" cy="0"/>
        </a:xfrm>
      </p:grpSpPr>
      <p:grpSp>
        <p:nvGrpSpPr>
          <p:cNvPr id="1958" name="Google Shape;1958;p28"/>
          <p:cNvGrpSpPr/>
          <p:nvPr/>
        </p:nvGrpSpPr>
        <p:grpSpPr>
          <a:xfrm>
            <a:off x="-35275" y="-31835"/>
            <a:ext cx="9214549" cy="5207170"/>
            <a:chOff x="-35275" y="-31835"/>
            <a:chExt cx="9214549" cy="5207170"/>
          </a:xfrm>
        </p:grpSpPr>
        <p:grpSp>
          <p:nvGrpSpPr>
            <p:cNvPr id="1959" name="Google Shape;1959;p28"/>
            <p:cNvGrpSpPr/>
            <p:nvPr/>
          </p:nvGrpSpPr>
          <p:grpSpPr>
            <a:xfrm>
              <a:off x="-35275" y="-31835"/>
              <a:ext cx="4607271" cy="2603603"/>
              <a:chOff x="987999" y="461925"/>
              <a:chExt cx="1514404" cy="1507151"/>
            </a:xfrm>
          </p:grpSpPr>
          <p:grpSp>
            <p:nvGrpSpPr>
              <p:cNvPr id="1960" name="Google Shape;1960;p28"/>
              <p:cNvGrpSpPr/>
              <p:nvPr/>
            </p:nvGrpSpPr>
            <p:grpSpPr>
              <a:xfrm>
                <a:off x="987999" y="461925"/>
                <a:ext cx="1514401" cy="1506302"/>
                <a:chOff x="987999" y="461925"/>
                <a:chExt cx="1514401" cy="1506302"/>
              </a:xfrm>
            </p:grpSpPr>
            <p:cxnSp>
              <p:nvCxnSpPr>
                <p:cNvPr id="1961" name="Google Shape;196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2" name="Google Shape;196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3" name="Google Shape;196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4" name="Google Shape;196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5" name="Google Shape;196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6" name="Google Shape;196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7" name="Google Shape;196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8" name="Google Shape;196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9" name="Google Shape;196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70" name="Google Shape;1970;p28"/>
              <p:cNvGrpSpPr/>
              <p:nvPr/>
            </p:nvGrpSpPr>
            <p:grpSpPr>
              <a:xfrm>
                <a:off x="987999" y="461927"/>
                <a:ext cx="1514404" cy="1507149"/>
                <a:chOff x="987999" y="461927"/>
                <a:chExt cx="1514404" cy="1507149"/>
              </a:xfrm>
            </p:grpSpPr>
            <p:cxnSp>
              <p:nvCxnSpPr>
                <p:cNvPr id="1971" name="Google Shape;197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2" name="Google Shape;197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3" name="Google Shape;197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4" name="Google Shape;197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5" name="Google Shape;197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6" name="Google Shape;197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7" name="Google Shape;197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8" name="Google Shape;197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979" name="Google Shape;1979;p28"/>
            <p:cNvGrpSpPr/>
            <p:nvPr/>
          </p:nvGrpSpPr>
          <p:grpSpPr>
            <a:xfrm>
              <a:off x="4572003" y="-31835"/>
              <a:ext cx="4607271" cy="2603603"/>
              <a:chOff x="987999" y="461925"/>
              <a:chExt cx="1514404" cy="1507151"/>
            </a:xfrm>
          </p:grpSpPr>
          <p:grpSp>
            <p:nvGrpSpPr>
              <p:cNvPr id="1980" name="Google Shape;1980;p28"/>
              <p:cNvGrpSpPr/>
              <p:nvPr/>
            </p:nvGrpSpPr>
            <p:grpSpPr>
              <a:xfrm>
                <a:off x="987999" y="461925"/>
                <a:ext cx="1514401" cy="1506302"/>
                <a:chOff x="987999" y="461925"/>
                <a:chExt cx="1514401" cy="1506302"/>
              </a:xfrm>
            </p:grpSpPr>
            <p:cxnSp>
              <p:nvCxnSpPr>
                <p:cNvPr id="1981" name="Google Shape;198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2" name="Google Shape;198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3" name="Google Shape;198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4" name="Google Shape;198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5" name="Google Shape;198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6" name="Google Shape;198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7" name="Google Shape;198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8" name="Google Shape;198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9" name="Google Shape;198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90" name="Google Shape;1990;p28"/>
              <p:cNvGrpSpPr/>
              <p:nvPr/>
            </p:nvGrpSpPr>
            <p:grpSpPr>
              <a:xfrm>
                <a:off x="987999" y="461927"/>
                <a:ext cx="1514404" cy="1507149"/>
                <a:chOff x="987999" y="461927"/>
                <a:chExt cx="1514404" cy="1507149"/>
              </a:xfrm>
            </p:grpSpPr>
            <p:cxnSp>
              <p:nvCxnSpPr>
                <p:cNvPr id="1991" name="Google Shape;199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2" name="Google Shape;199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3" name="Google Shape;199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6" name="Google Shape;199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7" name="Google Shape;199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8" name="Google Shape;199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999" name="Google Shape;1999;p28"/>
            <p:cNvGrpSpPr/>
            <p:nvPr/>
          </p:nvGrpSpPr>
          <p:grpSpPr>
            <a:xfrm>
              <a:off x="-35275" y="2571732"/>
              <a:ext cx="4607271" cy="2603603"/>
              <a:chOff x="987999" y="461925"/>
              <a:chExt cx="1514404" cy="1507151"/>
            </a:xfrm>
          </p:grpSpPr>
          <p:grpSp>
            <p:nvGrpSpPr>
              <p:cNvPr id="2000" name="Google Shape;2000;p28"/>
              <p:cNvGrpSpPr/>
              <p:nvPr/>
            </p:nvGrpSpPr>
            <p:grpSpPr>
              <a:xfrm>
                <a:off x="987999" y="461925"/>
                <a:ext cx="1514401" cy="1506302"/>
                <a:chOff x="987999" y="461925"/>
                <a:chExt cx="1514401" cy="1506302"/>
              </a:xfrm>
            </p:grpSpPr>
            <p:cxnSp>
              <p:nvCxnSpPr>
                <p:cNvPr id="2001" name="Google Shape;200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2" name="Google Shape;200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3" name="Google Shape;200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4" name="Google Shape;200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5" name="Google Shape;200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6" name="Google Shape;200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7" name="Google Shape;200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8" name="Google Shape;200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9" name="Google Shape;200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010" name="Google Shape;2010;p28"/>
              <p:cNvGrpSpPr/>
              <p:nvPr/>
            </p:nvGrpSpPr>
            <p:grpSpPr>
              <a:xfrm>
                <a:off x="987999" y="461927"/>
                <a:ext cx="1514404" cy="1507149"/>
                <a:chOff x="987999" y="461927"/>
                <a:chExt cx="1514404" cy="1507149"/>
              </a:xfrm>
            </p:grpSpPr>
            <p:cxnSp>
              <p:nvCxnSpPr>
                <p:cNvPr id="2011" name="Google Shape;201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2" name="Google Shape;201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3" name="Google Shape;201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4" name="Google Shape;201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5" name="Google Shape;201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6" name="Google Shape;201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7" name="Google Shape;201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8" name="Google Shape;201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19" name="Google Shape;2019;p28"/>
            <p:cNvGrpSpPr/>
            <p:nvPr/>
          </p:nvGrpSpPr>
          <p:grpSpPr>
            <a:xfrm>
              <a:off x="4572003" y="2571732"/>
              <a:ext cx="4607271" cy="2603603"/>
              <a:chOff x="987999" y="461925"/>
              <a:chExt cx="1514404" cy="1507151"/>
            </a:xfrm>
          </p:grpSpPr>
          <p:grpSp>
            <p:nvGrpSpPr>
              <p:cNvPr id="2020" name="Google Shape;2020;p28"/>
              <p:cNvGrpSpPr/>
              <p:nvPr/>
            </p:nvGrpSpPr>
            <p:grpSpPr>
              <a:xfrm>
                <a:off x="987999" y="461925"/>
                <a:ext cx="1514401" cy="1506302"/>
                <a:chOff x="987999" y="461925"/>
                <a:chExt cx="1514401" cy="1506302"/>
              </a:xfrm>
            </p:grpSpPr>
            <p:cxnSp>
              <p:nvCxnSpPr>
                <p:cNvPr id="2021" name="Google Shape;202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2" name="Google Shape;202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3" name="Google Shape;202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4" name="Google Shape;202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5" name="Google Shape;202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6" name="Google Shape;202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7" name="Google Shape;202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8" name="Google Shape;202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9" name="Google Shape;202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030" name="Google Shape;2030;p28"/>
              <p:cNvGrpSpPr/>
              <p:nvPr/>
            </p:nvGrpSpPr>
            <p:grpSpPr>
              <a:xfrm>
                <a:off x="987999" y="461927"/>
                <a:ext cx="1514404" cy="1507149"/>
                <a:chOff x="987999" y="461927"/>
                <a:chExt cx="1514404" cy="1507149"/>
              </a:xfrm>
            </p:grpSpPr>
            <p:cxnSp>
              <p:nvCxnSpPr>
                <p:cNvPr id="2031" name="Google Shape;203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2" name="Google Shape;203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3" name="Google Shape;203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4" name="Google Shape;203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5" name="Google Shape;203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6" name="Google Shape;203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7" name="Google Shape;203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8" name="Google Shape;203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grpSp>
        <p:nvGrpSpPr>
          <p:cNvPr id="2039" name="Google Shape;2039;p28"/>
          <p:cNvGrpSpPr/>
          <p:nvPr/>
        </p:nvGrpSpPr>
        <p:grpSpPr>
          <a:xfrm flipH="1">
            <a:off x="146539" y="131297"/>
            <a:ext cx="734748" cy="952069"/>
            <a:chOff x="7465916" y="720492"/>
            <a:chExt cx="1139144" cy="1477450"/>
          </a:xfrm>
        </p:grpSpPr>
        <p:sp>
          <p:nvSpPr>
            <p:cNvPr id="2040" name="Google Shape;2040;p28"/>
            <p:cNvSpPr/>
            <p:nvPr/>
          </p:nvSpPr>
          <p:spPr>
            <a:xfrm rot="-5400000">
              <a:off x="7646560" y="123944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28"/>
            <p:cNvSpPr/>
            <p:nvPr/>
          </p:nvSpPr>
          <p:spPr>
            <a:xfrm rot="-5400000">
              <a:off x="7597172" y="114891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28"/>
            <p:cNvSpPr/>
            <p:nvPr/>
          </p:nvSpPr>
          <p:spPr>
            <a:xfrm rot="-5400000">
              <a:off x="7547783" y="105838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28"/>
            <p:cNvSpPr/>
            <p:nvPr/>
          </p:nvSpPr>
          <p:spPr>
            <a:xfrm rot="-5400000">
              <a:off x="7498394" y="96785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28"/>
            <p:cNvSpPr/>
            <p:nvPr/>
          </p:nvSpPr>
          <p:spPr>
            <a:xfrm rot="-5400000">
              <a:off x="7449005" y="87732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28"/>
            <p:cNvSpPr/>
            <p:nvPr/>
          </p:nvSpPr>
          <p:spPr>
            <a:xfrm rot="-5400000">
              <a:off x="7399616" y="78679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6" name="Google Shape;2046;p28"/>
          <p:cNvSpPr/>
          <p:nvPr/>
        </p:nvSpPr>
        <p:spPr>
          <a:xfrm>
            <a:off x="8401572" y="4586124"/>
            <a:ext cx="431700" cy="4203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28"/>
          <p:cNvSpPr/>
          <p:nvPr/>
        </p:nvSpPr>
        <p:spPr>
          <a:xfrm>
            <a:off x="8768224" y="4322425"/>
            <a:ext cx="209700" cy="2040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dk1"/>
        </a:solidFill>
        <a:effectLst/>
      </p:bgPr>
    </p:bg>
    <p:spTree>
      <p:nvGrpSpPr>
        <p:cNvPr id="1" name="Shape 2048"/>
        <p:cNvGrpSpPr/>
        <p:nvPr/>
      </p:nvGrpSpPr>
      <p:grpSpPr>
        <a:xfrm>
          <a:off x="0" y="0"/>
          <a:ext cx="0" cy="0"/>
          <a:chOff x="0" y="0"/>
          <a:chExt cx="0" cy="0"/>
        </a:xfrm>
      </p:grpSpPr>
      <p:grpSp>
        <p:nvGrpSpPr>
          <p:cNvPr id="2049" name="Google Shape;2049;p29"/>
          <p:cNvGrpSpPr/>
          <p:nvPr/>
        </p:nvGrpSpPr>
        <p:grpSpPr>
          <a:xfrm>
            <a:off x="-151025" y="-87459"/>
            <a:ext cx="9443950" cy="5336943"/>
            <a:chOff x="1366600" y="892542"/>
            <a:chExt cx="757200" cy="649200"/>
          </a:xfrm>
        </p:grpSpPr>
        <p:grpSp>
          <p:nvGrpSpPr>
            <p:cNvPr id="2050" name="Google Shape;2050;p29"/>
            <p:cNvGrpSpPr/>
            <p:nvPr/>
          </p:nvGrpSpPr>
          <p:grpSpPr>
            <a:xfrm>
              <a:off x="1366600" y="892542"/>
              <a:ext cx="757199" cy="649200"/>
              <a:chOff x="1366600" y="892542"/>
              <a:chExt cx="757199" cy="649200"/>
            </a:xfrm>
          </p:grpSpPr>
          <p:cxnSp>
            <p:nvCxnSpPr>
              <p:cNvPr id="2051" name="Google Shape;2051;p29"/>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2" name="Google Shape;2052;p29"/>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3" name="Google Shape;2053;p29"/>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4" name="Google Shape;2054;p29"/>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5" name="Google Shape;2055;p29"/>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2056" name="Google Shape;2056;p29"/>
            <p:cNvGrpSpPr/>
            <p:nvPr/>
          </p:nvGrpSpPr>
          <p:grpSpPr>
            <a:xfrm>
              <a:off x="1366600" y="892542"/>
              <a:ext cx="757200" cy="645919"/>
              <a:chOff x="1366600" y="892542"/>
              <a:chExt cx="757200" cy="645919"/>
            </a:xfrm>
          </p:grpSpPr>
          <p:cxnSp>
            <p:nvCxnSpPr>
              <p:cNvPr id="2057" name="Google Shape;2057;p29"/>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58" name="Google Shape;2058;p29"/>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59" name="Google Shape;2059;p29"/>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60" name="Google Shape;2060;p29"/>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61" name="Google Shape;2061;p29"/>
          <p:cNvGrpSpPr/>
          <p:nvPr/>
        </p:nvGrpSpPr>
        <p:grpSpPr>
          <a:xfrm rot="-5400000" flipH="1">
            <a:off x="7774437" y="2192363"/>
            <a:ext cx="1764041" cy="758764"/>
            <a:chOff x="6659230" y="279450"/>
            <a:chExt cx="2217246" cy="953700"/>
          </a:xfrm>
        </p:grpSpPr>
        <p:sp>
          <p:nvSpPr>
            <p:cNvPr id="2062" name="Google Shape;2062;p29"/>
            <p:cNvSpPr/>
            <p:nvPr/>
          </p:nvSpPr>
          <p:spPr>
            <a:xfrm>
              <a:off x="6659230"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29"/>
            <p:cNvSpPr/>
            <p:nvPr/>
          </p:nvSpPr>
          <p:spPr>
            <a:xfrm>
              <a:off x="6892279"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29"/>
            <p:cNvSpPr/>
            <p:nvPr/>
          </p:nvSpPr>
          <p:spPr>
            <a:xfrm>
              <a:off x="7235778"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29"/>
            <p:cNvSpPr/>
            <p:nvPr/>
          </p:nvSpPr>
          <p:spPr>
            <a:xfrm>
              <a:off x="7579277"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29"/>
            <p:cNvSpPr/>
            <p:nvPr/>
          </p:nvSpPr>
          <p:spPr>
            <a:xfrm>
              <a:off x="7922776"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67" name="Google Shape;2067;p29"/>
          <p:cNvSpPr/>
          <p:nvPr/>
        </p:nvSpPr>
        <p:spPr>
          <a:xfrm flipH="1">
            <a:off x="259229" y="1477639"/>
            <a:ext cx="429900" cy="418200"/>
          </a:xfrm>
          <a:prstGeom prst="star4">
            <a:avLst>
              <a:gd name="adj" fmla="val 125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29"/>
          <p:cNvSpPr/>
          <p:nvPr/>
        </p:nvSpPr>
        <p:spPr>
          <a:xfrm flipH="1">
            <a:off x="6813956" y="176164"/>
            <a:ext cx="246900" cy="240300"/>
          </a:xfrm>
          <a:prstGeom prst="star4">
            <a:avLst>
              <a:gd name="adj" fmla="val 125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700" y="339325"/>
            <a:ext cx="8083800" cy="759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713225" y="1237508"/>
            <a:ext cx="7717500" cy="3371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1pPr>
            <a:lvl2pPr marL="914400" lvl="1"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2pPr>
            <a:lvl3pPr marL="1371600" lvl="2"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3pPr>
            <a:lvl4pPr marL="1828800" lvl="3"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4pPr>
            <a:lvl5pPr marL="2286000" lvl="4"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5pPr>
            <a:lvl6pPr marL="2743200" lvl="5"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6pPr>
            <a:lvl7pPr marL="3200400" lvl="6"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7pPr>
            <a:lvl8pPr marL="3657600" lvl="7"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8pPr>
            <a:lvl9pPr marL="4114800" lvl="8"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0"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079" name="Google Shape;2079;p33"/>
          <p:cNvSpPr/>
          <p:nvPr/>
        </p:nvSpPr>
        <p:spPr>
          <a:xfrm>
            <a:off x="1126307" y="1620901"/>
            <a:ext cx="6826125" cy="185129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3"/>
          <p:cNvSpPr txBox="1">
            <a:spLocks noGrp="1"/>
          </p:cNvSpPr>
          <p:nvPr>
            <p:ph type="ctrTitle"/>
          </p:nvPr>
        </p:nvSpPr>
        <p:spPr>
          <a:xfrm>
            <a:off x="1384596" y="2079405"/>
            <a:ext cx="6462600" cy="8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KRUSKAL’S ALGORITHM</a:t>
            </a:r>
            <a:endParaRPr dirty="0"/>
          </a:p>
        </p:txBody>
      </p:sp>
      <p:sp>
        <p:nvSpPr>
          <p:cNvPr id="2083" name="Google Shape;2083;p33"/>
          <p:cNvSpPr/>
          <p:nvPr/>
        </p:nvSpPr>
        <p:spPr>
          <a:xfrm>
            <a:off x="3261615" y="2357391"/>
            <a:ext cx="2647657" cy="689319"/>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solidFill>
                <a:schemeClr val="lt1"/>
              </a:solidFill>
              <a:latin typeface="Merriweather"/>
            </a:endParaRPr>
          </a:p>
        </p:txBody>
      </p:sp>
      <p:grpSp>
        <p:nvGrpSpPr>
          <p:cNvPr id="2084" name="Google Shape;2084;p33"/>
          <p:cNvGrpSpPr/>
          <p:nvPr/>
        </p:nvGrpSpPr>
        <p:grpSpPr>
          <a:xfrm>
            <a:off x="7803335" y="4060517"/>
            <a:ext cx="798976" cy="380999"/>
            <a:chOff x="7740700" y="4100311"/>
            <a:chExt cx="786936" cy="604089"/>
          </a:xfrm>
        </p:grpSpPr>
        <p:grpSp>
          <p:nvGrpSpPr>
            <p:cNvPr id="2085" name="Google Shape;2085;p33"/>
            <p:cNvGrpSpPr/>
            <p:nvPr/>
          </p:nvGrpSpPr>
          <p:grpSpPr>
            <a:xfrm>
              <a:off x="7740700" y="4149700"/>
              <a:ext cx="737550" cy="554700"/>
              <a:chOff x="7740700" y="4149700"/>
              <a:chExt cx="737550" cy="554700"/>
            </a:xfrm>
          </p:grpSpPr>
          <p:sp>
            <p:nvSpPr>
              <p:cNvPr id="2086" name="Google Shape;2086;p33"/>
              <p:cNvSpPr/>
              <p:nvPr/>
            </p:nvSpPr>
            <p:spPr>
              <a:xfrm rot="5400000">
                <a:off x="7905550" y="4131700"/>
                <a:ext cx="554700" cy="590700"/>
              </a:xfrm>
              <a:prstGeom prst="upArrow">
                <a:avLst>
                  <a:gd name="adj1" fmla="val 50000"/>
                  <a:gd name="adj2"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3"/>
              <p:cNvSpPr/>
              <p:nvPr/>
            </p:nvSpPr>
            <p:spPr>
              <a:xfrm>
                <a:off x="7740700" y="4286500"/>
                <a:ext cx="86400" cy="281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88" name="Google Shape;2088;p33"/>
            <p:cNvSpPr/>
            <p:nvPr/>
          </p:nvSpPr>
          <p:spPr>
            <a:xfrm rot="5400000">
              <a:off x="7954936" y="4082311"/>
              <a:ext cx="554700" cy="590700"/>
            </a:xfrm>
            <a:prstGeom prst="upArrow">
              <a:avLst>
                <a:gd name="adj1" fmla="val 50000"/>
                <a:gd name="adj2"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89" name="Google Shape;2089;p33"/>
          <p:cNvSpPr/>
          <p:nvPr/>
        </p:nvSpPr>
        <p:spPr>
          <a:xfrm>
            <a:off x="2102264" y="175464"/>
            <a:ext cx="337500" cy="3291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3"/>
          <p:cNvSpPr/>
          <p:nvPr/>
        </p:nvSpPr>
        <p:spPr>
          <a:xfrm>
            <a:off x="948396" y="1289701"/>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3"/>
          <p:cNvSpPr/>
          <p:nvPr/>
        </p:nvSpPr>
        <p:spPr>
          <a:xfrm>
            <a:off x="7144770" y="3702499"/>
            <a:ext cx="427200" cy="4164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92" name="Google Shape;2092;p33"/>
          <p:cNvGrpSpPr/>
          <p:nvPr/>
        </p:nvGrpSpPr>
        <p:grpSpPr>
          <a:xfrm>
            <a:off x="7459073" y="337966"/>
            <a:ext cx="1143140" cy="598828"/>
            <a:chOff x="7055900" y="279450"/>
            <a:chExt cx="1820576" cy="953700"/>
          </a:xfrm>
        </p:grpSpPr>
        <p:sp>
          <p:nvSpPr>
            <p:cNvPr id="2093" name="Google Shape;2093;p33"/>
            <p:cNvSpPr/>
            <p:nvPr/>
          </p:nvSpPr>
          <p:spPr>
            <a:xfrm>
              <a:off x="7055900"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3"/>
            <p:cNvSpPr/>
            <p:nvPr/>
          </p:nvSpPr>
          <p:spPr>
            <a:xfrm>
              <a:off x="7272619"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3"/>
            <p:cNvSpPr/>
            <p:nvPr/>
          </p:nvSpPr>
          <p:spPr>
            <a:xfrm>
              <a:off x="7489338"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3"/>
            <p:cNvSpPr/>
            <p:nvPr/>
          </p:nvSpPr>
          <p:spPr>
            <a:xfrm>
              <a:off x="7706057"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3"/>
            <p:cNvSpPr/>
            <p:nvPr/>
          </p:nvSpPr>
          <p:spPr>
            <a:xfrm>
              <a:off x="7922776"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98" name="Google Shape;2098;p33"/>
          <p:cNvGrpSpPr/>
          <p:nvPr/>
        </p:nvGrpSpPr>
        <p:grpSpPr>
          <a:xfrm>
            <a:off x="539126" y="3307343"/>
            <a:ext cx="584139" cy="656583"/>
            <a:chOff x="848509" y="2822478"/>
            <a:chExt cx="624748" cy="702228"/>
          </a:xfrm>
        </p:grpSpPr>
        <p:sp>
          <p:nvSpPr>
            <p:cNvPr id="2099" name="Google Shape;2099;p33"/>
            <p:cNvSpPr/>
            <p:nvPr/>
          </p:nvSpPr>
          <p:spPr>
            <a:xfrm rot="-5400000">
              <a:off x="950207" y="3001656"/>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3"/>
            <p:cNvSpPr/>
            <p:nvPr/>
          </p:nvSpPr>
          <p:spPr>
            <a:xfrm rot="-5400000">
              <a:off x="904258" y="2953980"/>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3"/>
            <p:cNvSpPr/>
            <p:nvPr/>
          </p:nvSpPr>
          <p:spPr>
            <a:xfrm rot="-5400000">
              <a:off x="858308" y="2906304"/>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3"/>
            <p:cNvSpPr/>
            <p:nvPr/>
          </p:nvSpPr>
          <p:spPr>
            <a:xfrm rot="-5400000">
              <a:off x="812359" y="2858628"/>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45"/>
          <p:cNvSpPr txBox="1">
            <a:spLocks noGrp="1"/>
          </p:cNvSpPr>
          <p:nvPr>
            <p:ph type="title"/>
          </p:nvPr>
        </p:nvSpPr>
        <p:spPr>
          <a:xfrm>
            <a:off x="539500" y="340475"/>
            <a:ext cx="8064900" cy="7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477" name="Google Shape;2477;p45"/>
          <p:cNvSpPr txBox="1">
            <a:spLocks noGrp="1"/>
          </p:cNvSpPr>
          <p:nvPr>
            <p:ph type="body" idx="1"/>
          </p:nvPr>
        </p:nvSpPr>
        <p:spPr>
          <a:xfrm>
            <a:off x="815200" y="1365731"/>
            <a:ext cx="7513500" cy="3689846"/>
          </a:xfrm>
          <a:prstGeom prst="rect">
            <a:avLst/>
          </a:prstGeom>
        </p:spPr>
        <p:txBody>
          <a:bodyPr spcFirstLastPara="1" wrap="square" lIns="91425" tIns="91425" rIns="91425" bIns="91425" anchor="ctr" anchorCtr="0">
            <a:noAutofit/>
          </a:bodyPr>
          <a:lstStyle/>
          <a:p>
            <a:pPr lvl="0"/>
            <a:r>
              <a:rPr lang="en-US" dirty="0"/>
              <a:t>Kruskal's algorithm is a well-known algorithm in graph theory used to find the minimum spanning tree (MST) of a connected, weighted graph. The MST of a graph is the subset of edges that form a tree connecting all the vertices in the graph with the minimum possible total edge weight.</a:t>
            </a:r>
          </a:p>
          <a:p>
            <a:pPr lvl="0"/>
            <a:r>
              <a:rPr lang="en-US" dirty="0"/>
              <a:t>Kruskal's algorithm works by initially sorting all the edges of the graph in increasing order of weight. It then selects the edges one by one in this order, adding each edge to the MST if it does not form a cycle with the edges already selected. This process continues until all vertices are connected in the MST.</a:t>
            </a:r>
          </a:p>
          <a:p>
            <a:pPr lvl="0"/>
            <a:endParaRPr dirty="0"/>
          </a:p>
        </p:txBody>
      </p:sp>
      <p:sp>
        <p:nvSpPr>
          <p:cNvPr id="2478" name="Google Shape;2478;p45"/>
          <p:cNvSpPr/>
          <p:nvPr/>
        </p:nvSpPr>
        <p:spPr>
          <a:xfrm>
            <a:off x="942804" y="917740"/>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9" name="Google Shape;2479;p45"/>
          <p:cNvGrpSpPr/>
          <p:nvPr/>
        </p:nvGrpSpPr>
        <p:grpSpPr>
          <a:xfrm rot="10800000">
            <a:off x="6880759" y="1084709"/>
            <a:ext cx="1151741" cy="355855"/>
            <a:chOff x="7812047" y="4100311"/>
            <a:chExt cx="715589" cy="608196"/>
          </a:xfrm>
        </p:grpSpPr>
        <p:grpSp>
          <p:nvGrpSpPr>
            <p:cNvPr id="2480" name="Google Shape;2480;p45"/>
            <p:cNvGrpSpPr/>
            <p:nvPr/>
          </p:nvGrpSpPr>
          <p:grpSpPr>
            <a:xfrm>
              <a:off x="7812047" y="4153807"/>
              <a:ext cx="715511" cy="554700"/>
              <a:chOff x="7812047" y="4153807"/>
              <a:chExt cx="715511" cy="554700"/>
            </a:xfrm>
          </p:grpSpPr>
          <p:sp>
            <p:nvSpPr>
              <p:cNvPr id="2481" name="Google Shape;2481;p45"/>
              <p:cNvSpPr/>
              <p:nvPr/>
            </p:nvSpPr>
            <p:spPr>
              <a:xfrm rot="5400000">
                <a:off x="7954858" y="4135807"/>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45"/>
              <p:cNvSpPr/>
              <p:nvPr/>
            </p:nvSpPr>
            <p:spPr>
              <a:xfrm>
                <a:off x="7812047" y="4228209"/>
                <a:ext cx="86400" cy="339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83" name="Google Shape;2483;p45"/>
            <p:cNvSpPr/>
            <p:nvPr/>
          </p:nvSpPr>
          <p:spPr>
            <a:xfrm rot="5400000">
              <a:off x="7954936" y="4082311"/>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45"/>
          <p:cNvSpPr txBox="1">
            <a:spLocks noGrp="1"/>
          </p:cNvSpPr>
          <p:nvPr>
            <p:ph type="title"/>
          </p:nvPr>
        </p:nvSpPr>
        <p:spPr>
          <a:xfrm>
            <a:off x="539500" y="340475"/>
            <a:ext cx="8064900" cy="7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INPUT &amp; OUTPUT FORMATS</a:t>
            </a:r>
            <a:endParaRPr dirty="0"/>
          </a:p>
        </p:txBody>
      </p:sp>
      <p:sp>
        <p:nvSpPr>
          <p:cNvPr id="2477" name="Google Shape;2477;p45"/>
          <p:cNvSpPr txBox="1">
            <a:spLocks noGrp="1"/>
          </p:cNvSpPr>
          <p:nvPr>
            <p:ph type="body" idx="1"/>
          </p:nvPr>
        </p:nvSpPr>
        <p:spPr>
          <a:xfrm>
            <a:off x="815200" y="917740"/>
            <a:ext cx="7513500" cy="4137837"/>
          </a:xfrm>
          <a:prstGeom prst="rect">
            <a:avLst/>
          </a:prstGeom>
        </p:spPr>
        <p:txBody>
          <a:bodyPr spcFirstLastPara="1" wrap="square" lIns="91425" tIns="91425" rIns="91425" bIns="91425" anchor="ctr" anchorCtr="0">
            <a:noAutofit/>
          </a:bodyPr>
          <a:lstStyle/>
          <a:p>
            <a:pPr lvl="0"/>
            <a:r>
              <a:rPr lang="en-US" u="sng" dirty="0"/>
              <a:t>Problem Statement: </a:t>
            </a:r>
            <a:r>
              <a:rPr lang="en-US" dirty="0"/>
              <a:t>You are given a large sparse weighted graph containing millions of node and you need to extract a minimum spanning tree from the graph. You decided to use a Kruskals algorithm as the graph is sparse in nature. However, due to the size of the graph, a single user system 	is not good enough to perform the task. You decided to use a map reduce framework to solve the problem. Write the map-reduce framework for  the Kruskal algorithm to find the minimum spanning tree.</a:t>
            </a:r>
          </a:p>
          <a:p>
            <a:pPr lvl="0"/>
            <a:r>
              <a:rPr lang="en-US" u="sng" dirty="0"/>
              <a:t>Input Format: </a:t>
            </a:r>
            <a:r>
              <a:rPr lang="en-US" dirty="0"/>
              <a:t>the input graph is stored in the provided file in the following format. 	&lt;sourcenodeid&gt;,&lt;weight&gt;,&lt;destinationnode&gt; </a:t>
            </a:r>
          </a:p>
          <a:p>
            <a:pPr lvl="0"/>
            <a:r>
              <a:rPr lang="en-US" u="sng" dirty="0"/>
              <a:t>Output Format: </a:t>
            </a:r>
            <a:r>
              <a:rPr lang="en-US" dirty="0"/>
              <a:t>the output has the source and destination nodes of the MST.	- &lt;sourcenodeid&gt; &lt;destinationnode&gt;</a:t>
            </a:r>
            <a:endParaRPr lang="en-IN" dirty="0"/>
          </a:p>
        </p:txBody>
      </p:sp>
      <p:sp>
        <p:nvSpPr>
          <p:cNvPr id="2478" name="Google Shape;2478;p45"/>
          <p:cNvSpPr/>
          <p:nvPr/>
        </p:nvSpPr>
        <p:spPr>
          <a:xfrm>
            <a:off x="942804" y="917740"/>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9" name="Google Shape;2479;p45"/>
          <p:cNvGrpSpPr/>
          <p:nvPr/>
        </p:nvGrpSpPr>
        <p:grpSpPr>
          <a:xfrm rot="10800000">
            <a:off x="6880759" y="1084709"/>
            <a:ext cx="1151741" cy="355855"/>
            <a:chOff x="7812047" y="4100311"/>
            <a:chExt cx="715589" cy="608196"/>
          </a:xfrm>
        </p:grpSpPr>
        <p:grpSp>
          <p:nvGrpSpPr>
            <p:cNvPr id="2480" name="Google Shape;2480;p45"/>
            <p:cNvGrpSpPr/>
            <p:nvPr/>
          </p:nvGrpSpPr>
          <p:grpSpPr>
            <a:xfrm>
              <a:off x="7812047" y="4153807"/>
              <a:ext cx="715511" cy="554700"/>
              <a:chOff x="7812047" y="4153807"/>
              <a:chExt cx="715511" cy="554700"/>
            </a:xfrm>
          </p:grpSpPr>
          <p:sp>
            <p:nvSpPr>
              <p:cNvPr id="2481" name="Google Shape;2481;p45"/>
              <p:cNvSpPr/>
              <p:nvPr/>
            </p:nvSpPr>
            <p:spPr>
              <a:xfrm rot="5400000">
                <a:off x="7954858" y="4135807"/>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45"/>
              <p:cNvSpPr/>
              <p:nvPr/>
            </p:nvSpPr>
            <p:spPr>
              <a:xfrm>
                <a:off x="7812047" y="4228209"/>
                <a:ext cx="86400" cy="339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83" name="Google Shape;2483;p45"/>
            <p:cNvSpPr/>
            <p:nvPr/>
          </p:nvSpPr>
          <p:spPr>
            <a:xfrm rot="5400000">
              <a:off x="7954936" y="4082311"/>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8815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45"/>
          <p:cNvSpPr txBox="1">
            <a:spLocks noGrp="1"/>
          </p:cNvSpPr>
          <p:nvPr>
            <p:ph type="title"/>
          </p:nvPr>
        </p:nvSpPr>
        <p:spPr>
          <a:xfrm>
            <a:off x="539500" y="340475"/>
            <a:ext cx="8064900" cy="7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IMPLEMENTATION</a:t>
            </a:r>
            <a:endParaRPr dirty="0"/>
          </a:p>
        </p:txBody>
      </p:sp>
      <p:sp>
        <p:nvSpPr>
          <p:cNvPr id="2477" name="Google Shape;2477;p45"/>
          <p:cNvSpPr txBox="1">
            <a:spLocks noGrp="1"/>
          </p:cNvSpPr>
          <p:nvPr>
            <p:ph type="body" idx="1"/>
          </p:nvPr>
        </p:nvSpPr>
        <p:spPr>
          <a:xfrm>
            <a:off x="815200" y="917740"/>
            <a:ext cx="7513500" cy="4137837"/>
          </a:xfrm>
          <a:prstGeom prst="rect">
            <a:avLst/>
          </a:prstGeom>
        </p:spPr>
        <p:txBody>
          <a:bodyPr spcFirstLastPara="1" wrap="square" lIns="91425" tIns="91425" rIns="91425" bIns="91425" anchor="ctr" anchorCtr="0">
            <a:noAutofit/>
          </a:bodyPr>
          <a:lstStyle/>
          <a:p>
            <a:pPr lvl="0"/>
            <a:r>
              <a:rPr lang="en-IN" u="sng" dirty="0"/>
              <a:t>Executed Commands: </a:t>
            </a:r>
            <a:endParaRPr lang="en-IN" dirty="0"/>
          </a:p>
          <a:p>
            <a:pPr lvl="0"/>
            <a:r>
              <a:rPr lang="en-IN" dirty="0"/>
              <a:t>in sbin of hadoop</a:t>
            </a:r>
          </a:p>
          <a:p>
            <a:pPr lvl="0"/>
            <a:r>
              <a:rPr lang="en-IN" dirty="0"/>
              <a:t>- ./start-dfs.sh	</a:t>
            </a:r>
          </a:p>
          <a:p>
            <a:pPr lvl="0"/>
            <a:r>
              <a:rPr lang="en-IN" dirty="0"/>
              <a:t>- ./start-yarn.sh	</a:t>
            </a:r>
          </a:p>
          <a:p>
            <a:pPr lvl="0"/>
            <a:r>
              <a:rPr lang="en-IN" dirty="0"/>
              <a:t>- hdfs dfs -mkdir /myKruskalinput	</a:t>
            </a:r>
          </a:p>
          <a:p>
            <a:pPr lvl="0"/>
            <a:r>
              <a:rPr lang="en-IN" dirty="0"/>
              <a:t>- hdfs dfs -put /home/aslesha/Documents/SEM6/Kruskal_MST/kruskalinput /myKruskalinput		</a:t>
            </a:r>
          </a:p>
          <a:p>
            <a:pPr lvl="0"/>
            <a:r>
              <a:rPr lang="en-IN" dirty="0"/>
              <a:t>- cd /home/aslesha/Documents/SEM6/Kruskal_MST/		</a:t>
            </a:r>
          </a:p>
          <a:p>
            <a:pPr lvl="0"/>
            <a:r>
              <a:rPr lang="en-IN" dirty="0"/>
              <a:t>to create .class files	</a:t>
            </a:r>
          </a:p>
          <a:p>
            <a:pPr lvl="0"/>
            <a:r>
              <a:rPr lang="en-IN" dirty="0"/>
              <a:t>- javac -classpath $HADOOP_HOME/share/hadoop/common/hadoop-common-3.2.1.jar:$HADOOP_HOME/share/hadoop/mapreduce/hadoop-mapreduce-client-core-3.2.1.jar:$HADOOP_HOME/share/hadoop/common/lib 			commons-cli-1.2.jar -d /home/aslesha/Documents/SEM6/Kruskal_MST *.java</a:t>
            </a:r>
          </a:p>
        </p:txBody>
      </p:sp>
      <p:sp>
        <p:nvSpPr>
          <p:cNvPr id="2478" name="Google Shape;2478;p45"/>
          <p:cNvSpPr/>
          <p:nvPr/>
        </p:nvSpPr>
        <p:spPr>
          <a:xfrm>
            <a:off x="942804" y="917740"/>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9" name="Google Shape;2479;p45"/>
          <p:cNvGrpSpPr/>
          <p:nvPr/>
        </p:nvGrpSpPr>
        <p:grpSpPr>
          <a:xfrm rot="10800000">
            <a:off x="6880759" y="1084709"/>
            <a:ext cx="1151741" cy="355855"/>
            <a:chOff x="7812047" y="4100311"/>
            <a:chExt cx="715589" cy="608196"/>
          </a:xfrm>
        </p:grpSpPr>
        <p:grpSp>
          <p:nvGrpSpPr>
            <p:cNvPr id="2480" name="Google Shape;2480;p45"/>
            <p:cNvGrpSpPr/>
            <p:nvPr/>
          </p:nvGrpSpPr>
          <p:grpSpPr>
            <a:xfrm>
              <a:off x="7812047" y="4153807"/>
              <a:ext cx="715511" cy="554700"/>
              <a:chOff x="7812047" y="4153807"/>
              <a:chExt cx="715511" cy="554700"/>
            </a:xfrm>
          </p:grpSpPr>
          <p:sp>
            <p:nvSpPr>
              <p:cNvPr id="2481" name="Google Shape;2481;p45"/>
              <p:cNvSpPr/>
              <p:nvPr/>
            </p:nvSpPr>
            <p:spPr>
              <a:xfrm rot="5400000">
                <a:off x="7954858" y="4135807"/>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45"/>
              <p:cNvSpPr/>
              <p:nvPr/>
            </p:nvSpPr>
            <p:spPr>
              <a:xfrm>
                <a:off x="7812047" y="4228209"/>
                <a:ext cx="86400" cy="339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83" name="Google Shape;2483;p45"/>
            <p:cNvSpPr/>
            <p:nvPr/>
          </p:nvSpPr>
          <p:spPr>
            <a:xfrm rot="5400000">
              <a:off x="7954936" y="4082311"/>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90649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45"/>
          <p:cNvSpPr txBox="1">
            <a:spLocks noGrp="1"/>
          </p:cNvSpPr>
          <p:nvPr>
            <p:ph type="title"/>
          </p:nvPr>
        </p:nvSpPr>
        <p:spPr>
          <a:xfrm>
            <a:off x="539500" y="340475"/>
            <a:ext cx="8064900" cy="7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IMPLEMENTATION</a:t>
            </a:r>
            <a:endParaRPr dirty="0"/>
          </a:p>
        </p:txBody>
      </p:sp>
      <p:sp>
        <p:nvSpPr>
          <p:cNvPr id="2477" name="Google Shape;2477;p45"/>
          <p:cNvSpPr txBox="1">
            <a:spLocks noGrp="1"/>
          </p:cNvSpPr>
          <p:nvPr>
            <p:ph type="body" idx="1"/>
          </p:nvPr>
        </p:nvSpPr>
        <p:spPr>
          <a:xfrm>
            <a:off x="815200" y="917740"/>
            <a:ext cx="7513500" cy="4137837"/>
          </a:xfrm>
          <a:prstGeom prst="rect">
            <a:avLst/>
          </a:prstGeom>
        </p:spPr>
        <p:txBody>
          <a:bodyPr spcFirstLastPara="1" wrap="square" lIns="91425" tIns="91425" rIns="91425" bIns="91425" anchor="ctr" anchorCtr="0">
            <a:noAutofit/>
          </a:bodyPr>
          <a:lstStyle/>
          <a:p>
            <a:pPr lvl="0"/>
            <a:r>
              <a:rPr lang="en-IN" u="sng" dirty="0"/>
              <a:t>Executed Commands: </a:t>
            </a:r>
          </a:p>
          <a:p>
            <a:pPr lvl="0"/>
            <a:r>
              <a:rPr lang="en-IN" dirty="0"/>
              <a:t>to create jar file	</a:t>
            </a:r>
          </a:p>
          <a:p>
            <a:pPr lvl="0"/>
            <a:r>
              <a:rPr lang="en-IN" dirty="0"/>
              <a:t>- jar -cvf KruskalAlgorithmj.jar -C /home/aslesha/Documents/SEM6/Kruskal_MST/KA	</a:t>
            </a:r>
          </a:p>
          <a:p>
            <a:pPr lvl="0"/>
            <a:r>
              <a:rPr lang="en-IN" dirty="0"/>
              <a:t>in sbin of hadoop:	</a:t>
            </a:r>
          </a:p>
          <a:p>
            <a:pPr lvl="0"/>
            <a:r>
              <a:rPr lang="en-IN" dirty="0"/>
              <a:t>- hadoop jar /home/aslesha/Documents/SEM6/Kruskal_MST/KruskalAlgorithmj.jar KruskalAlgorithm /myKruskalinput/kruskalinput/ output	</a:t>
            </a:r>
          </a:p>
          <a:p>
            <a:pPr lvl="0"/>
            <a:r>
              <a:rPr lang="en-IN" dirty="0"/>
              <a:t>- download the output file (part-r-00000) from (http://localhost:9870/explorer.html#/user/aslesha/output)	</a:t>
            </a:r>
          </a:p>
          <a:p>
            <a:pPr lvl="0"/>
            <a:r>
              <a:rPr lang="en-IN" dirty="0"/>
              <a:t>- ./stop-dfs.sh	</a:t>
            </a:r>
          </a:p>
          <a:p>
            <a:pPr lvl="0"/>
            <a:r>
              <a:rPr lang="en-IN" dirty="0"/>
              <a:t>- ./stop-yarn.sh</a:t>
            </a:r>
          </a:p>
        </p:txBody>
      </p:sp>
      <p:sp>
        <p:nvSpPr>
          <p:cNvPr id="2478" name="Google Shape;2478;p45"/>
          <p:cNvSpPr/>
          <p:nvPr/>
        </p:nvSpPr>
        <p:spPr>
          <a:xfrm>
            <a:off x="942804" y="917740"/>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9" name="Google Shape;2479;p45"/>
          <p:cNvGrpSpPr/>
          <p:nvPr/>
        </p:nvGrpSpPr>
        <p:grpSpPr>
          <a:xfrm rot="10800000">
            <a:off x="6880759" y="1084709"/>
            <a:ext cx="1151741" cy="355855"/>
            <a:chOff x="7812047" y="4100311"/>
            <a:chExt cx="715589" cy="608196"/>
          </a:xfrm>
        </p:grpSpPr>
        <p:grpSp>
          <p:nvGrpSpPr>
            <p:cNvPr id="2480" name="Google Shape;2480;p45"/>
            <p:cNvGrpSpPr/>
            <p:nvPr/>
          </p:nvGrpSpPr>
          <p:grpSpPr>
            <a:xfrm>
              <a:off x="7812047" y="4153807"/>
              <a:ext cx="715511" cy="554700"/>
              <a:chOff x="7812047" y="4153807"/>
              <a:chExt cx="715511" cy="554700"/>
            </a:xfrm>
          </p:grpSpPr>
          <p:sp>
            <p:nvSpPr>
              <p:cNvPr id="2481" name="Google Shape;2481;p45"/>
              <p:cNvSpPr/>
              <p:nvPr/>
            </p:nvSpPr>
            <p:spPr>
              <a:xfrm rot="5400000">
                <a:off x="7954858" y="4135807"/>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45"/>
              <p:cNvSpPr/>
              <p:nvPr/>
            </p:nvSpPr>
            <p:spPr>
              <a:xfrm>
                <a:off x="7812047" y="4228209"/>
                <a:ext cx="86400" cy="339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83" name="Google Shape;2483;p45"/>
            <p:cNvSpPr/>
            <p:nvPr/>
          </p:nvSpPr>
          <p:spPr>
            <a:xfrm rot="5400000">
              <a:off x="7954936" y="4082311"/>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36767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45"/>
          <p:cNvSpPr txBox="1">
            <a:spLocks noGrp="1"/>
          </p:cNvSpPr>
          <p:nvPr>
            <p:ph type="title"/>
          </p:nvPr>
        </p:nvSpPr>
        <p:spPr>
          <a:xfrm>
            <a:off x="539500" y="340475"/>
            <a:ext cx="8064900" cy="7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 &amp; DISADVANTAGES</a:t>
            </a:r>
            <a:endParaRPr dirty="0"/>
          </a:p>
        </p:txBody>
      </p:sp>
      <p:sp>
        <p:nvSpPr>
          <p:cNvPr id="2477" name="Google Shape;2477;p45"/>
          <p:cNvSpPr txBox="1">
            <a:spLocks noGrp="1"/>
          </p:cNvSpPr>
          <p:nvPr>
            <p:ph type="body" idx="1"/>
          </p:nvPr>
        </p:nvSpPr>
        <p:spPr>
          <a:xfrm>
            <a:off x="815200" y="716096"/>
            <a:ext cx="7513500" cy="4339481"/>
          </a:xfrm>
          <a:prstGeom prst="rect">
            <a:avLst/>
          </a:prstGeom>
        </p:spPr>
        <p:txBody>
          <a:bodyPr spcFirstLastPara="1" wrap="square" lIns="91425" tIns="91425" rIns="91425" bIns="91425" anchor="ctr" anchorCtr="0">
            <a:noAutofit/>
          </a:bodyPr>
          <a:lstStyle/>
          <a:p>
            <a:pPr lvl="0"/>
            <a:r>
              <a:rPr lang="en-US" u="sng" dirty="0"/>
              <a:t>Advantages of Kruskal's Algorithm:</a:t>
            </a:r>
          </a:p>
          <a:p>
            <a:pPr lvl="0"/>
            <a:r>
              <a:rPr lang="en-US" dirty="0"/>
              <a:t>It always finds the minimum spanning tree of the given graph.</a:t>
            </a:r>
          </a:p>
          <a:p>
            <a:pPr lvl="0"/>
            <a:r>
              <a:rPr lang="en-US" dirty="0"/>
              <a:t>It is a simple algorithm and easy to understand and implement.</a:t>
            </a:r>
          </a:p>
          <a:p>
            <a:pPr lvl="0"/>
            <a:r>
              <a:rPr lang="en-US" dirty="0"/>
              <a:t>It can handle disconnected graphs, as it creates a minimum spanning forest.</a:t>
            </a:r>
          </a:p>
          <a:p>
            <a:pPr lvl="0"/>
            <a:r>
              <a:rPr lang="en-US" dirty="0"/>
              <a:t>It works well with graphs that have a large number of edges.</a:t>
            </a:r>
            <a:endParaRPr dirty="0"/>
          </a:p>
        </p:txBody>
      </p:sp>
      <p:sp>
        <p:nvSpPr>
          <p:cNvPr id="2478" name="Google Shape;2478;p45"/>
          <p:cNvSpPr/>
          <p:nvPr/>
        </p:nvSpPr>
        <p:spPr>
          <a:xfrm>
            <a:off x="942804" y="917740"/>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9" name="Google Shape;2479;p45"/>
          <p:cNvGrpSpPr/>
          <p:nvPr/>
        </p:nvGrpSpPr>
        <p:grpSpPr>
          <a:xfrm rot="10800000">
            <a:off x="6880759" y="1084709"/>
            <a:ext cx="1151741" cy="355855"/>
            <a:chOff x="7812047" y="4100311"/>
            <a:chExt cx="715589" cy="608196"/>
          </a:xfrm>
        </p:grpSpPr>
        <p:grpSp>
          <p:nvGrpSpPr>
            <p:cNvPr id="2480" name="Google Shape;2480;p45"/>
            <p:cNvGrpSpPr/>
            <p:nvPr/>
          </p:nvGrpSpPr>
          <p:grpSpPr>
            <a:xfrm>
              <a:off x="7812047" y="4153807"/>
              <a:ext cx="715511" cy="554700"/>
              <a:chOff x="7812047" y="4153807"/>
              <a:chExt cx="715511" cy="554700"/>
            </a:xfrm>
          </p:grpSpPr>
          <p:sp>
            <p:nvSpPr>
              <p:cNvPr id="2481" name="Google Shape;2481;p45"/>
              <p:cNvSpPr/>
              <p:nvPr/>
            </p:nvSpPr>
            <p:spPr>
              <a:xfrm rot="5400000">
                <a:off x="7954858" y="4135807"/>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45"/>
              <p:cNvSpPr/>
              <p:nvPr/>
            </p:nvSpPr>
            <p:spPr>
              <a:xfrm>
                <a:off x="7812047" y="4228209"/>
                <a:ext cx="86400" cy="339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83" name="Google Shape;2483;p45"/>
            <p:cNvSpPr/>
            <p:nvPr/>
          </p:nvSpPr>
          <p:spPr>
            <a:xfrm rot="5400000">
              <a:off x="7954936" y="4082311"/>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87210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45"/>
          <p:cNvSpPr txBox="1">
            <a:spLocks noGrp="1"/>
          </p:cNvSpPr>
          <p:nvPr>
            <p:ph type="title"/>
          </p:nvPr>
        </p:nvSpPr>
        <p:spPr>
          <a:xfrm>
            <a:off x="539500" y="340475"/>
            <a:ext cx="8064900" cy="7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 &amp; DISADVANTAGES</a:t>
            </a:r>
            <a:endParaRPr dirty="0"/>
          </a:p>
        </p:txBody>
      </p:sp>
      <p:sp>
        <p:nvSpPr>
          <p:cNvPr id="2477" name="Google Shape;2477;p45"/>
          <p:cNvSpPr txBox="1">
            <a:spLocks noGrp="1"/>
          </p:cNvSpPr>
          <p:nvPr>
            <p:ph type="body" idx="1"/>
          </p:nvPr>
        </p:nvSpPr>
        <p:spPr>
          <a:xfrm>
            <a:off x="815200" y="917740"/>
            <a:ext cx="7513500" cy="4137837"/>
          </a:xfrm>
          <a:prstGeom prst="rect">
            <a:avLst/>
          </a:prstGeom>
        </p:spPr>
        <p:txBody>
          <a:bodyPr spcFirstLastPara="1" wrap="square" lIns="91425" tIns="91425" rIns="91425" bIns="91425" anchor="ctr" anchorCtr="0">
            <a:noAutofit/>
          </a:bodyPr>
          <a:lstStyle/>
          <a:p>
            <a:pPr lvl="0"/>
            <a:r>
              <a:rPr lang="en-US" u="sng" dirty="0"/>
              <a:t>Disadvantages of Kruskal's Algorithm:</a:t>
            </a:r>
          </a:p>
          <a:p>
            <a:pPr lvl="0"/>
            <a:r>
              <a:rPr lang="en-US" dirty="0"/>
              <a:t>The algorithm requires sorting of all the edges in the graph, which can be time-consuming and can take up a lot of memory space.</a:t>
            </a:r>
          </a:p>
          <a:p>
            <a:pPr lvl="0"/>
            <a:r>
              <a:rPr lang="en-US" dirty="0"/>
              <a:t>The time complexity of the algorithm is O(E log V), which makes it less efficient compared to other algorithms, such as Prim's algorithm, for sparse graphs.</a:t>
            </a:r>
          </a:p>
          <a:p>
            <a:pPr lvl="0"/>
            <a:r>
              <a:rPr lang="en-US" dirty="0"/>
              <a:t>It does not work well with graphs that have a large number of vertices as the time complexity is proportional to the number of vertices squared.</a:t>
            </a:r>
          </a:p>
          <a:p>
            <a:pPr lvl="0"/>
            <a:r>
              <a:rPr lang="en-US" dirty="0"/>
              <a:t>It can be difficult to implement in distributed computing environments, where data is distributed over multiple machines.</a:t>
            </a:r>
          </a:p>
          <a:p>
            <a:pPr lvl="0"/>
            <a:r>
              <a:rPr lang="en-US" dirty="0"/>
              <a:t>Overall, Kruskal's algorithm is a useful and widely used algorithm in graph theory, but its performance may not be optimal for all scenarios. </a:t>
            </a:r>
            <a:endParaRPr dirty="0"/>
          </a:p>
        </p:txBody>
      </p:sp>
      <p:sp>
        <p:nvSpPr>
          <p:cNvPr id="2478" name="Google Shape;2478;p45"/>
          <p:cNvSpPr/>
          <p:nvPr/>
        </p:nvSpPr>
        <p:spPr>
          <a:xfrm>
            <a:off x="942804" y="917740"/>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9" name="Google Shape;2479;p45"/>
          <p:cNvGrpSpPr/>
          <p:nvPr/>
        </p:nvGrpSpPr>
        <p:grpSpPr>
          <a:xfrm rot="10800000">
            <a:off x="6880759" y="1084709"/>
            <a:ext cx="1151741" cy="355855"/>
            <a:chOff x="7812047" y="4100311"/>
            <a:chExt cx="715589" cy="608196"/>
          </a:xfrm>
        </p:grpSpPr>
        <p:grpSp>
          <p:nvGrpSpPr>
            <p:cNvPr id="2480" name="Google Shape;2480;p45"/>
            <p:cNvGrpSpPr/>
            <p:nvPr/>
          </p:nvGrpSpPr>
          <p:grpSpPr>
            <a:xfrm>
              <a:off x="7812047" y="4153807"/>
              <a:ext cx="715511" cy="554700"/>
              <a:chOff x="7812047" y="4153807"/>
              <a:chExt cx="715511" cy="554700"/>
            </a:xfrm>
          </p:grpSpPr>
          <p:sp>
            <p:nvSpPr>
              <p:cNvPr id="2481" name="Google Shape;2481;p45"/>
              <p:cNvSpPr/>
              <p:nvPr/>
            </p:nvSpPr>
            <p:spPr>
              <a:xfrm rot="5400000">
                <a:off x="7954858" y="4135807"/>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45"/>
              <p:cNvSpPr/>
              <p:nvPr/>
            </p:nvSpPr>
            <p:spPr>
              <a:xfrm>
                <a:off x="7812047" y="4228209"/>
                <a:ext cx="86400" cy="339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83" name="Google Shape;2483;p45"/>
            <p:cNvSpPr/>
            <p:nvPr/>
          </p:nvSpPr>
          <p:spPr>
            <a:xfrm rot="5400000">
              <a:off x="7954936" y="4082311"/>
              <a:ext cx="554700" cy="590700"/>
            </a:xfrm>
            <a:prstGeom prst="up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6810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5">
          <a:extLst>
            <a:ext uri="{FF2B5EF4-FFF2-40B4-BE49-F238E27FC236}">
              <a16:creationId xmlns:a16="http://schemas.microsoft.com/office/drawing/2014/main" id="{F9D0436E-42A4-022C-10FA-80F35A452213}"/>
            </a:ext>
          </a:extLst>
        </p:cNvPr>
        <p:cNvGrpSpPr/>
        <p:nvPr/>
      </p:nvGrpSpPr>
      <p:grpSpPr>
        <a:xfrm>
          <a:off x="0" y="0"/>
          <a:ext cx="0" cy="0"/>
          <a:chOff x="0" y="0"/>
          <a:chExt cx="0" cy="0"/>
        </a:xfrm>
      </p:grpSpPr>
      <p:grpSp>
        <p:nvGrpSpPr>
          <p:cNvPr id="6" name="Google Shape;3018;p61">
            <a:extLst>
              <a:ext uri="{FF2B5EF4-FFF2-40B4-BE49-F238E27FC236}">
                <a16:creationId xmlns:a16="http://schemas.microsoft.com/office/drawing/2014/main" id="{639B60B7-5C71-6F0E-17B3-9B467E6E1B46}"/>
              </a:ext>
            </a:extLst>
          </p:cNvPr>
          <p:cNvGrpSpPr/>
          <p:nvPr/>
        </p:nvGrpSpPr>
        <p:grpSpPr>
          <a:xfrm rot="10800000" flipH="1">
            <a:off x="498260" y="323866"/>
            <a:ext cx="1764041" cy="758764"/>
            <a:chOff x="6659230" y="279450"/>
            <a:chExt cx="2217246" cy="953700"/>
          </a:xfrm>
        </p:grpSpPr>
        <p:sp>
          <p:nvSpPr>
            <p:cNvPr id="7" name="Google Shape;3019;p61">
              <a:extLst>
                <a:ext uri="{FF2B5EF4-FFF2-40B4-BE49-F238E27FC236}">
                  <a16:creationId xmlns:a16="http://schemas.microsoft.com/office/drawing/2014/main" id="{4ACDDBA4-6618-F78C-7AAD-65094A3E82CA}"/>
                </a:ext>
              </a:extLst>
            </p:cNvPr>
            <p:cNvSpPr/>
            <p:nvPr/>
          </p:nvSpPr>
          <p:spPr>
            <a:xfrm>
              <a:off x="6659230" y="279450"/>
              <a:ext cx="953700" cy="953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020;p61">
              <a:extLst>
                <a:ext uri="{FF2B5EF4-FFF2-40B4-BE49-F238E27FC236}">
                  <a16:creationId xmlns:a16="http://schemas.microsoft.com/office/drawing/2014/main" id="{4C0DECB3-E3F9-9AC5-24AA-BF9ED337029C}"/>
                </a:ext>
              </a:extLst>
            </p:cNvPr>
            <p:cNvSpPr/>
            <p:nvPr/>
          </p:nvSpPr>
          <p:spPr>
            <a:xfrm>
              <a:off x="6892279" y="279450"/>
              <a:ext cx="953700" cy="953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021;p61">
              <a:extLst>
                <a:ext uri="{FF2B5EF4-FFF2-40B4-BE49-F238E27FC236}">
                  <a16:creationId xmlns:a16="http://schemas.microsoft.com/office/drawing/2014/main" id="{14BEDC7C-A113-B68F-80A6-F04CB2866BF5}"/>
                </a:ext>
              </a:extLst>
            </p:cNvPr>
            <p:cNvSpPr/>
            <p:nvPr/>
          </p:nvSpPr>
          <p:spPr>
            <a:xfrm>
              <a:off x="7235778" y="279450"/>
              <a:ext cx="953700" cy="953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022;p61">
              <a:extLst>
                <a:ext uri="{FF2B5EF4-FFF2-40B4-BE49-F238E27FC236}">
                  <a16:creationId xmlns:a16="http://schemas.microsoft.com/office/drawing/2014/main" id="{304079F6-1330-A9EC-06F9-410820CAC893}"/>
                </a:ext>
              </a:extLst>
            </p:cNvPr>
            <p:cNvSpPr/>
            <p:nvPr/>
          </p:nvSpPr>
          <p:spPr>
            <a:xfrm>
              <a:off x="7579277" y="279450"/>
              <a:ext cx="953700" cy="953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023;p61">
              <a:extLst>
                <a:ext uri="{FF2B5EF4-FFF2-40B4-BE49-F238E27FC236}">
                  <a16:creationId xmlns:a16="http://schemas.microsoft.com/office/drawing/2014/main" id="{ABBA5F7E-EF23-3000-734C-752F8DD8C768}"/>
                </a:ext>
              </a:extLst>
            </p:cNvPr>
            <p:cNvSpPr/>
            <p:nvPr/>
          </p:nvSpPr>
          <p:spPr>
            <a:xfrm>
              <a:off x="7922776" y="279450"/>
              <a:ext cx="953700" cy="953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3011;p61">
            <a:extLst>
              <a:ext uri="{FF2B5EF4-FFF2-40B4-BE49-F238E27FC236}">
                <a16:creationId xmlns:a16="http://schemas.microsoft.com/office/drawing/2014/main" id="{336A1299-D5B6-46EC-1DD5-1D28B841DCA9}"/>
              </a:ext>
            </a:extLst>
          </p:cNvPr>
          <p:cNvGrpSpPr/>
          <p:nvPr/>
        </p:nvGrpSpPr>
        <p:grpSpPr>
          <a:xfrm flipH="1">
            <a:off x="7597355" y="3168947"/>
            <a:ext cx="1142790" cy="1480405"/>
            <a:chOff x="7465916" y="720492"/>
            <a:chExt cx="1139144" cy="1477450"/>
          </a:xfrm>
        </p:grpSpPr>
        <p:sp>
          <p:nvSpPr>
            <p:cNvPr id="13" name="Google Shape;3012;p61">
              <a:extLst>
                <a:ext uri="{FF2B5EF4-FFF2-40B4-BE49-F238E27FC236}">
                  <a16:creationId xmlns:a16="http://schemas.microsoft.com/office/drawing/2014/main" id="{6244D835-A437-D912-3F69-8EA1645FA2D4}"/>
                </a:ext>
              </a:extLst>
            </p:cNvPr>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013;p61">
              <a:extLst>
                <a:ext uri="{FF2B5EF4-FFF2-40B4-BE49-F238E27FC236}">
                  <a16:creationId xmlns:a16="http://schemas.microsoft.com/office/drawing/2014/main" id="{EEE09D03-D677-25BB-91C7-F6BB66F6F0DE}"/>
                </a:ext>
              </a:extLst>
            </p:cNvPr>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014;p61">
              <a:extLst>
                <a:ext uri="{FF2B5EF4-FFF2-40B4-BE49-F238E27FC236}">
                  <a16:creationId xmlns:a16="http://schemas.microsoft.com/office/drawing/2014/main" id="{D790718A-ECB0-5351-7364-F18151B49BC8}"/>
                </a:ext>
              </a:extLst>
            </p:cNvPr>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015;p61">
              <a:extLst>
                <a:ext uri="{FF2B5EF4-FFF2-40B4-BE49-F238E27FC236}">
                  <a16:creationId xmlns:a16="http://schemas.microsoft.com/office/drawing/2014/main" id="{384792EF-19AE-582D-3C80-50B2414D853A}"/>
                </a:ext>
              </a:extLst>
            </p:cNvPr>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016;p61">
              <a:extLst>
                <a:ext uri="{FF2B5EF4-FFF2-40B4-BE49-F238E27FC236}">
                  <a16:creationId xmlns:a16="http://schemas.microsoft.com/office/drawing/2014/main" id="{DE24D8F2-13CE-29B9-AEB3-A2BB852D26A4}"/>
                </a:ext>
              </a:extLst>
            </p:cNvPr>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017;p61">
              <a:extLst>
                <a:ext uri="{FF2B5EF4-FFF2-40B4-BE49-F238E27FC236}">
                  <a16:creationId xmlns:a16="http://schemas.microsoft.com/office/drawing/2014/main" id="{68FCA7F4-91B8-50C2-B561-2D8B0A04A62A}"/>
                </a:ext>
              </a:extLst>
            </p:cNvPr>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3025;p61">
            <a:extLst>
              <a:ext uri="{FF2B5EF4-FFF2-40B4-BE49-F238E27FC236}">
                <a16:creationId xmlns:a16="http://schemas.microsoft.com/office/drawing/2014/main" id="{D4413CA0-5A70-698F-0EAC-4F496EE41423}"/>
              </a:ext>
            </a:extLst>
          </p:cNvPr>
          <p:cNvGrpSpPr/>
          <p:nvPr/>
        </p:nvGrpSpPr>
        <p:grpSpPr>
          <a:xfrm>
            <a:off x="975250" y="1821628"/>
            <a:ext cx="637648" cy="658500"/>
            <a:chOff x="1839602" y="1617067"/>
            <a:chExt cx="637648" cy="658500"/>
          </a:xfrm>
        </p:grpSpPr>
        <p:sp>
          <p:nvSpPr>
            <p:cNvPr id="20" name="Google Shape;3026;p61">
              <a:extLst>
                <a:ext uri="{FF2B5EF4-FFF2-40B4-BE49-F238E27FC236}">
                  <a16:creationId xmlns:a16="http://schemas.microsoft.com/office/drawing/2014/main" id="{6CA79473-B3EB-C090-C8E3-FAFB1AFCE3F9}"/>
                </a:ext>
              </a:extLst>
            </p:cNvPr>
            <p:cNvSpPr/>
            <p:nvPr/>
          </p:nvSpPr>
          <p:spPr>
            <a:xfrm flipH="1">
              <a:off x="2047351" y="1617067"/>
              <a:ext cx="429900" cy="418200"/>
            </a:xfrm>
            <a:prstGeom prst="star4">
              <a:avLst>
                <a:gd name="adj" fmla="val 125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027;p61">
              <a:extLst>
                <a:ext uri="{FF2B5EF4-FFF2-40B4-BE49-F238E27FC236}">
                  <a16:creationId xmlns:a16="http://schemas.microsoft.com/office/drawing/2014/main" id="{FD7D06E7-BCCC-448C-8692-8A5C76E2E48E}"/>
                </a:ext>
              </a:extLst>
            </p:cNvPr>
            <p:cNvSpPr/>
            <p:nvPr/>
          </p:nvSpPr>
          <p:spPr>
            <a:xfrm flipH="1">
              <a:off x="1839602" y="2035267"/>
              <a:ext cx="246900" cy="2403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3024;p61">
            <a:extLst>
              <a:ext uri="{FF2B5EF4-FFF2-40B4-BE49-F238E27FC236}">
                <a16:creationId xmlns:a16="http://schemas.microsoft.com/office/drawing/2014/main" id="{C0C27BE1-08E3-4D3E-C44B-11927B47ED8E}"/>
              </a:ext>
            </a:extLst>
          </p:cNvPr>
          <p:cNvSpPr/>
          <p:nvPr/>
        </p:nvSpPr>
        <p:spPr>
          <a:xfrm flipH="1">
            <a:off x="7845089" y="1082630"/>
            <a:ext cx="705541" cy="605020"/>
          </a:xfrm>
          <a:prstGeom prst="star4">
            <a:avLst>
              <a:gd name="adj" fmla="val 125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028;p61">
            <a:extLst>
              <a:ext uri="{FF2B5EF4-FFF2-40B4-BE49-F238E27FC236}">
                <a16:creationId xmlns:a16="http://schemas.microsoft.com/office/drawing/2014/main" id="{4643BB30-1949-8B13-6298-4CBE28FC087B}"/>
              </a:ext>
            </a:extLst>
          </p:cNvPr>
          <p:cNvSpPr/>
          <p:nvPr/>
        </p:nvSpPr>
        <p:spPr>
          <a:xfrm flipH="1">
            <a:off x="975249" y="4036740"/>
            <a:ext cx="586987" cy="540493"/>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988;p61">
            <a:extLst>
              <a:ext uri="{FF2B5EF4-FFF2-40B4-BE49-F238E27FC236}">
                <a16:creationId xmlns:a16="http://schemas.microsoft.com/office/drawing/2014/main" id="{FC58EE80-EFE4-3171-3BAC-3F73CA085390}"/>
              </a:ext>
            </a:extLst>
          </p:cNvPr>
          <p:cNvSpPr txBox="1">
            <a:spLocks noGrp="1"/>
          </p:cNvSpPr>
          <p:nvPr>
            <p:ph type="title"/>
          </p:nvPr>
        </p:nvSpPr>
        <p:spPr>
          <a:xfrm>
            <a:off x="1709957" y="1979911"/>
            <a:ext cx="5700151" cy="19180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Thank You!</a:t>
            </a:r>
            <a:endParaRPr sz="7200" dirty="0"/>
          </a:p>
        </p:txBody>
      </p:sp>
    </p:spTree>
    <p:extLst>
      <p:ext uri="{BB962C8B-B14F-4D97-AF65-F5344CB8AC3E}">
        <p14:creationId xmlns:p14="http://schemas.microsoft.com/office/powerpoint/2010/main" val="1913729496"/>
      </p:ext>
    </p:extLst>
  </p:cSld>
  <p:clrMapOvr>
    <a:masterClrMapping/>
  </p:clrMapOvr>
</p:sld>
</file>

<file path=ppt/theme/theme1.xml><?xml version="1.0" encoding="utf-8"?>
<a:theme xmlns:a="http://schemas.openxmlformats.org/drawingml/2006/main"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710</Words>
  <Application>Microsoft Office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Spectral</vt:lpstr>
      <vt:lpstr>Merriweather Black</vt:lpstr>
      <vt:lpstr>Merriweather</vt:lpstr>
      <vt:lpstr>Arial</vt:lpstr>
      <vt:lpstr>Graph Paper Style Thesis by Slidesgo</vt:lpstr>
      <vt:lpstr>KRUSKAL’S ALGORITHM</vt:lpstr>
      <vt:lpstr>INTRODUCTION</vt:lpstr>
      <vt:lpstr>INPUT &amp; OUTPUT FORMATS</vt:lpstr>
      <vt:lpstr>IMPLEMENTATION</vt:lpstr>
      <vt:lpstr>IMPLEMENTATION</vt:lpstr>
      <vt:lpstr>ADVANTAGES &amp; DISADVANTAGES</vt:lpstr>
      <vt:lpstr>ADVANTAGES &amp; 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KRUSKAL ALGORITHM</dc:title>
  <dc:creator>Induja Kodavati</dc:creator>
  <cp:lastModifiedBy>Induja Kodavati</cp:lastModifiedBy>
  <cp:revision>3</cp:revision>
  <dcterms:modified xsi:type="dcterms:W3CDTF">2025-09-08T07:08:49Z</dcterms:modified>
</cp:coreProperties>
</file>