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311987" y="4909798"/>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147762"/>
            <a:ext cx="414709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INDUJA 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IN" sz="2000" b="1">
                <a:latin typeface="Calibri" panose="020F0502020204030204" pitchFamily="34" charset="0"/>
                <a:ea typeface="Calibri" panose="020F0502020204030204" pitchFamily="34" charset="0"/>
                <a:cs typeface="Calibri" panose="020F0502020204030204" pitchFamily="34" charset="0"/>
              </a:rPr>
              <a:t>au613021104031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induja S</cp:lastModifiedBy>
  <cp:revision>37</cp:revision>
  <dcterms:created xsi:type="dcterms:W3CDTF">2024-04-08T08:29:47Z</dcterms:created>
  <dcterms:modified xsi:type="dcterms:W3CDTF">2024-04-10T09:27:38Z</dcterms:modified>
</cp:coreProperties>
</file>