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8yX9YQz7zrCP4QPVb7VVUtLV2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55d55c7e4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55d55c7e4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855d55c7e4_0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330251" y="3157688"/>
            <a:ext cx="9834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INDUJHA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2428B0314/</a:t>
            </a:r>
            <a:r>
              <a:rPr b="0" i="0" lang="en-US" sz="2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E449E2BFA8D5D849A8445DF685BFFD7F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SCIENCE WITH 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KPR COLLEGE OF ARTS SCIENCE AND RESEARCH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UNIVERSITY: BARATHIYAR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-313000" y="1402900"/>
            <a:ext cx="101445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596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Screenshots of the homepage, skills, projects, and contact section.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Demonstration of responsiveness across different devices.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of integrated GitHub project links.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User-friendly interface with smooth animations.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772275" y="3582700"/>
            <a:ext cx="943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 title="Screenshot 2025-08-28 193937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2249" y="3180275"/>
            <a:ext cx="5607798" cy="30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374475" y="2235903"/>
            <a:ext cx="1032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portfolio project provides a digital identity for individuals, enhancing their     professional visibility and opportunities. It serves as a platform to showcase achievements, projects, and skills effectively. The portfolio not only improves job prospects but also helps in personal branding.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55d55c7e4_0_0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LINK</a:t>
            </a:r>
            <a:endParaRPr/>
          </a:p>
        </p:txBody>
      </p:sp>
      <p:sp>
        <p:nvSpPr>
          <p:cNvPr id="217" name="Google Shape;217;g3855d55c7e4_0_0"/>
          <p:cNvSpPr txBox="1"/>
          <p:nvPr/>
        </p:nvSpPr>
        <p:spPr>
          <a:xfrm>
            <a:off x="1850050" y="2408975"/>
            <a:ext cx="96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https://indujhaindujha8-star.github.io/Indujha8/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682350" y="2425725"/>
            <a:ext cx="9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961350" y="2643700"/>
            <a:ext cx="9658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INTERESTS AND 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PAPERS</a:t>
            </a:r>
            <a:endParaRPr b="0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9010575" y="3520600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273875" y="2107150"/>
            <a:ext cx="102951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today’s digital era, having a professional online presence is crucial for students and professionals. However, many individuals face challenges in showcasing their skills, achievements, and projects effectively. Traditional resumes fail to highlight creativity and real-time projects. Hence, there is a need for a personal portfolio website that reflects         both technical and creative skills.</a:t>
            </a:r>
            <a:endParaRPr b="0" i="0" sz="23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993575" y="319890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39775" y="2308350"/>
            <a:ext cx="8773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focuses on developing a Portfolio Website that displays an individual’s academic background, skills, projects, certifications, and achievements in an attractive and structured way. The portfolio is responsive, user-friendly, and easily accessible from any device. It helps individuals present themselves professionally to recruiters, collaborators, and peers.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723900" y="2706475"/>
            <a:ext cx="98118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596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Students 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To showcase academic projects, internships, and skills.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Job Seekers 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To share resumes, experience, and technical expertise.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Freelancers 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To present services and attract clients.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Researchers</a:t>
            </a:r>
            <a:r>
              <a:rPr b="0" i="0" lang="en-US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Academicians</a:t>
            </a:r>
            <a:r>
              <a:rPr b="0" i="0" lang="en-US" sz="16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To highlight publications, research works, and academic achievements.</a:t>
            </a:r>
            <a:endParaRPr b="0" i="0" sz="16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Employers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Recruiters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To quickly evaluate the profile of candidates.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3275300" y="2543100"/>
            <a:ext cx="89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3191450" y="2243761"/>
            <a:ext cx="90519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596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HTML, CSS, JavaScript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Bootstrap, React.js (optional)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Backend (if included):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Node.js, PHP, or Django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MySQL / MongoDB (optional for dynamic data)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Git, GitHub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Design Tools: 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Canva, Figma, Adobe XD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58325" y="1738250"/>
            <a:ext cx="99396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596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Homepage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Introduction with name, tagline, and profile picture.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About Section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Personal details, education, and career goals.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Skills Section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Technical and soft skills displayed with progress bars or charts.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Projects Section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Highlight major projects with description, tech stack, and GitHub links.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Achievements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Certifications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Showcase awards, certifications, and recognitions.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Contact Section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Email, LinkedIn, GitHub, and contact form.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Responsive Design</a:t>
            </a:r>
            <a:r>
              <a:rPr b="0" i="0" lang="en-US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Works on mobile, tablet, and desktop.</a:t>
            </a:r>
            <a:r>
              <a:rPr b="0" i="0" lang="en-US" sz="23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07400" y="1989775"/>
            <a:ext cx="102117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596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and responsive UI/UX design.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navigation across sections.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Integrated contact form.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Links to GitHub repositories and LinkedIn profiles.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Downloadable resume option.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SEO-friendly structure for visibility.</a:t>
            </a:r>
            <a:endParaRPr b="0" i="0" sz="17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Dark/Light mode (optional advanced feature).</a:t>
            </a:r>
            <a:endParaRPr b="0" i="0" sz="2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