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0306-0A1B-0FB0-9789-9EB083565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C955-AD0A-E7E7-BAA3-00779B994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4B6D-AC79-1B9A-F21E-390AF4AD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4724-4F2C-633A-CF68-0BAC2195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C0DD-BCEE-B435-96D0-A976A68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9739-90C4-83F3-5DCE-734C7A4E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5DC75-7D8C-139B-EC83-D6498793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51D9-16B7-E196-43DA-D85A3F5A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9356-5504-8515-394E-D1CD232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E179-34DA-BCEC-FC0D-F1CACDEC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8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5A9EF-440B-CCD4-088F-24F771CD9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8A8E8-F751-2832-C048-BEDF2904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11EE-0F48-EA1A-9066-25732F5F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8F0D-914C-3B7D-4F0A-99A798BA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C26F-6A2E-D1EF-7F67-7B2E0EF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7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A670-B952-F0AA-1724-C6467D4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5E5E-5880-C448-BA7A-27AD191B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C08C-A8D1-BA85-1897-343F55BF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8DBA-A533-4F51-A2A7-0347F7C6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CD26-B22E-D2DD-6C3B-5159FA73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1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5951-AEE9-53EC-6048-8FD983AA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522-EDA2-DBBF-7B55-AC7C6162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728F-5A35-4194-68D1-CA82BD8D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3A91-7B44-D5D9-5742-BE49097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536-D067-E4A9-B1EF-866B4019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E4C2-A139-E101-2382-5FFE1FFF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5479-F98B-6889-C8BD-9B19D6CF7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B922-7967-54AE-D328-75A109FC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9A17-BDF9-485B-A6FC-78F75126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D2881-C55B-3C23-259B-1CE3D933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9D55-80AC-A3E7-19AD-91935EE0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8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8962-576D-D244-6006-CB58E18D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CC31-41A6-68FA-8127-3CEBE8D32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F4299-DC6A-10FB-145A-17575944F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A3AF1-CCD0-F8F8-7A29-D5A67BD2A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2EE89-3671-04BC-E1AF-C63CE2DC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5DC82-58B1-5EB4-B56C-D160D1FE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868EE-5649-56C6-C428-FD5E83C2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CA422-D8D2-9D4C-0C5B-25A21C2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8F16-F3BE-DBE7-0123-9638CCF2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D4190-5782-6E5D-58A9-0BCF7021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C0486-E2E3-7004-66DE-6A13E7C7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22C93-8996-E51C-1D62-5E42D00A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9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A929A-6CF5-2E84-749E-2821AEDF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30E52-0B38-CFCD-3939-ACB1C76C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D9C-3802-B7C7-8AE9-8FC8232A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7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F8A8-5023-58EB-3193-09C6FCF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00AF-3EF5-ECD8-5582-D50626B0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F7E7-227B-9798-88EA-6C2F95C7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DB3-141B-989B-41FB-0574BD91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6A31-6ADE-8CC6-77FD-4DB082A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003EF-F2ED-B870-705C-2A38679B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79FC-E43C-37C4-79F5-D70CF355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ADF27-191B-65BB-3739-A4AD181CD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3409-9B6E-598B-33AC-BDD446995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F3B3A-6F36-37D1-95E7-C02CE9E8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D4AE-3A84-CD24-9CD4-A76527CC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1CC64-E783-F5AF-8F8E-0D5B9EC8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34FB3-70D8-66D0-5F6C-BFD5F619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FA1A7-3CBC-AB8E-9836-74A55E70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154D-3253-ABAA-5351-285DA6C5D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37ED-EB1B-447A-BD43-C816EB2624D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5B75-A29E-5852-86FB-8B8494688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1157-C018-2A9D-7592-F2FEAFC1B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E974-EC46-4090-A86D-925599D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1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DEC2-5301-60BE-EAB8-3C4E254BE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Franklin Gothic Book" panose="020B0503020102020204" pitchFamily="34" charset="0"/>
              </a:rPr>
              <a:t>S-PARAMETERS</a:t>
            </a:r>
          </a:p>
        </p:txBody>
      </p:sp>
    </p:spTree>
    <p:extLst>
      <p:ext uri="{BB962C8B-B14F-4D97-AF65-F5344CB8AC3E}">
        <p14:creationId xmlns:p14="http://schemas.microsoft.com/office/powerpoint/2010/main" val="37625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490BA-1D50-EEE1-E25A-5C67C37C7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" y="0"/>
            <a:ext cx="12178275" cy="70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0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8CC3-03DF-FD6A-6F6A-55F29F6D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-1872297"/>
            <a:ext cx="10515600" cy="2852737"/>
          </a:xfrm>
        </p:spPr>
        <p:txBody>
          <a:bodyPr>
            <a:normAutofit/>
          </a:bodyPr>
          <a:lstStyle/>
          <a:p>
            <a:r>
              <a:rPr lang="en-IN" sz="4400" b="1" dirty="0"/>
              <a:t>SMITH CHART BRIEFLY: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41DA-7FC9-8299-A408-42DED15A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2903"/>
            <a:ext cx="10515600" cy="26850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Smith Chart Explanation The Smith chart shows the variation of the reflection coefficient for the RF tuner at 1.8 GHz . Marker m1 indicates a reflection magnitude of 0.2822 at an angle of 24.68°, corresponding to a normalized impedance of 1.6239 + 0.4158i.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The spread of points across the chart represents different impedance states achieved by varying the tuner probe position, enabling impedance matching and device performance analysis.</a:t>
            </a:r>
            <a:endParaRPr lang="en-IN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4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S-PARAMETERS</vt:lpstr>
      <vt:lpstr>PowerPoint Presentation</vt:lpstr>
      <vt:lpstr>SMITH CHART BRIEFLY: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INDUMATHI VIJAYARANGAN</dc:creator>
  <cp:lastModifiedBy>INDUMATHI VIJAYARANGAN</cp:lastModifiedBy>
  <cp:revision>1</cp:revision>
  <dcterms:created xsi:type="dcterms:W3CDTF">2025-08-13T04:29:36Z</dcterms:created>
  <dcterms:modified xsi:type="dcterms:W3CDTF">2025-08-13T05:38:51Z</dcterms:modified>
</cp:coreProperties>
</file>