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D6E5F-86F6-42F3-80C7-6CEB7D6F57CA}" v="122" dt="2025-08-12T14:29:16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UMATHI VIJAYARANGAN" userId="23799faad5867d9b" providerId="LiveId" clId="{4F5D6E5F-86F6-42F3-80C7-6CEB7D6F57CA}"/>
    <pc:docChg chg="undo custSel addSld delSld modSld sldOrd">
      <pc:chgData name="INDUMATHI VIJAYARANGAN" userId="23799faad5867d9b" providerId="LiveId" clId="{4F5D6E5F-86F6-42F3-80C7-6CEB7D6F57CA}" dt="2025-08-12T14:29:36.778" v="1265" actId="255"/>
      <pc:docMkLst>
        <pc:docMk/>
      </pc:docMkLst>
      <pc:sldChg chg="modSp mod">
        <pc:chgData name="INDUMATHI VIJAYARANGAN" userId="23799faad5867d9b" providerId="LiveId" clId="{4F5D6E5F-86F6-42F3-80C7-6CEB7D6F57CA}" dt="2025-07-27T14:22:38.957" v="487" actId="255"/>
        <pc:sldMkLst>
          <pc:docMk/>
          <pc:sldMk cId="3712949895" sldId="256"/>
        </pc:sldMkLst>
        <pc:spChg chg="mod">
          <ac:chgData name="INDUMATHI VIJAYARANGAN" userId="23799faad5867d9b" providerId="LiveId" clId="{4F5D6E5F-86F6-42F3-80C7-6CEB7D6F57CA}" dt="2025-07-27T14:21:12.330" v="461" actId="2711"/>
          <ac:spMkLst>
            <pc:docMk/>
            <pc:sldMk cId="3712949895" sldId="256"/>
            <ac:spMk id="2" creationId="{EF09AD77-07AE-D2A6-C7DF-4571735DE796}"/>
          </ac:spMkLst>
        </pc:spChg>
        <pc:spChg chg="mod">
          <ac:chgData name="INDUMATHI VIJAYARANGAN" userId="23799faad5867d9b" providerId="LiveId" clId="{4F5D6E5F-86F6-42F3-80C7-6CEB7D6F57CA}" dt="2025-07-27T14:22:38.957" v="487" actId="255"/>
          <ac:spMkLst>
            <pc:docMk/>
            <pc:sldMk cId="3712949895" sldId="256"/>
            <ac:spMk id="3" creationId="{80A22A02-2173-746C-304F-75582AC42291}"/>
          </ac:spMkLst>
        </pc:spChg>
      </pc:sldChg>
      <pc:sldChg chg="modSp mod">
        <pc:chgData name="INDUMATHI VIJAYARANGAN" userId="23799faad5867d9b" providerId="LiveId" clId="{4F5D6E5F-86F6-42F3-80C7-6CEB7D6F57CA}" dt="2025-07-25T13:52:02.154" v="171" actId="207"/>
        <pc:sldMkLst>
          <pc:docMk/>
          <pc:sldMk cId="1472750341" sldId="258"/>
        </pc:sldMkLst>
        <pc:spChg chg="mod">
          <ac:chgData name="INDUMATHI VIJAYARANGAN" userId="23799faad5867d9b" providerId="LiveId" clId="{4F5D6E5F-86F6-42F3-80C7-6CEB7D6F57CA}" dt="2025-07-25T13:52:02.154" v="171" actId="207"/>
          <ac:spMkLst>
            <pc:docMk/>
            <pc:sldMk cId="1472750341" sldId="258"/>
            <ac:spMk id="19" creationId="{047FFF3E-74B7-5BBA-8D1C-C8BD8808F864}"/>
          </ac:spMkLst>
        </pc:spChg>
      </pc:sldChg>
      <pc:sldChg chg="addSp delSp modSp mod">
        <pc:chgData name="INDUMATHI VIJAYARANGAN" userId="23799faad5867d9b" providerId="LiveId" clId="{4F5D6E5F-86F6-42F3-80C7-6CEB7D6F57CA}" dt="2025-07-25T13:57:42.036" v="199" actId="255"/>
        <pc:sldMkLst>
          <pc:docMk/>
          <pc:sldMk cId="3884459019" sldId="259"/>
        </pc:sldMkLst>
        <pc:spChg chg="mod">
          <ac:chgData name="INDUMATHI VIJAYARANGAN" userId="23799faad5867d9b" providerId="LiveId" clId="{4F5D6E5F-86F6-42F3-80C7-6CEB7D6F57CA}" dt="2025-07-25T13:37:53.754" v="125" actId="1076"/>
          <ac:spMkLst>
            <pc:docMk/>
            <pc:sldMk cId="3884459019" sldId="259"/>
            <ac:spMk id="2" creationId="{AB924A37-4F14-E5A9-F5B0-D26A724B28C2}"/>
          </ac:spMkLst>
        </pc:spChg>
        <pc:spChg chg="mod">
          <ac:chgData name="INDUMATHI VIJAYARANGAN" userId="23799faad5867d9b" providerId="LiveId" clId="{4F5D6E5F-86F6-42F3-80C7-6CEB7D6F57CA}" dt="2025-07-19T07:04:41.950" v="0" actId="1076"/>
          <ac:spMkLst>
            <pc:docMk/>
            <pc:sldMk cId="3884459019" sldId="259"/>
            <ac:spMk id="3" creationId="{CA1FEB75-3535-F075-CDA1-A7C96F6B6A61}"/>
          </ac:spMkLst>
        </pc:spChg>
        <pc:spChg chg="add mod">
          <ac:chgData name="INDUMATHI VIJAYARANGAN" userId="23799faad5867d9b" providerId="LiveId" clId="{4F5D6E5F-86F6-42F3-80C7-6CEB7D6F57CA}" dt="2025-07-19T07:07:05.522" v="2" actId="1076"/>
          <ac:spMkLst>
            <pc:docMk/>
            <pc:sldMk cId="3884459019" sldId="259"/>
            <ac:spMk id="4" creationId="{E41BC790-0DEE-D473-60A4-658F9F655BED}"/>
          </ac:spMkLst>
        </pc:spChg>
        <pc:spChg chg="add mod">
          <ac:chgData name="INDUMATHI VIJAYARANGAN" userId="23799faad5867d9b" providerId="LiveId" clId="{4F5D6E5F-86F6-42F3-80C7-6CEB7D6F57CA}" dt="2025-07-19T07:08:45.444" v="10" actId="1076"/>
          <ac:spMkLst>
            <pc:docMk/>
            <pc:sldMk cId="3884459019" sldId="259"/>
            <ac:spMk id="6" creationId="{36D4C1DA-FEC6-FE05-4AE9-F03EA96636EE}"/>
          </ac:spMkLst>
        </pc:spChg>
        <pc:spChg chg="add mod">
          <ac:chgData name="INDUMATHI VIJAYARANGAN" userId="23799faad5867d9b" providerId="LiveId" clId="{4F5D6E5F-86F6-42F3-80C7-6CEB7D6F57CA}" dt="2025-07-25T13:54:53.199" v="193" actId="20577"/>
          <ac:spMkLst>
            <pc:docMk/>
            <pc:sldMk cId="3884459019" sldId="259"/>
            <ac:spMk id="32" creationId="{C97B322B-EAE3-60E6-E601-C988DDCC5D62}"/>
          </ac:spMkLst>
        </pc:spChg>
        <pc:spChg chg="add mod">
          <ac:chgData name="INDUMATHI VIJAYARANGAN" userId="23799faad5867d9b" providerId="LiveId" clId="{4F5D6E5F-86F6-42F3-80C7-6CEB7D6F57CA}" dt="2025-07-25T13:30:47.917" v="106" actId="255"/>
          <ac:spMkLst>
            <pc:docMk/>
            <pc:sldMk cId="3884459019" sldId="259"/>
            <ac:spMk id="34" creationId="{113BD0D9-FABE-651B-CBE0-BF839B28C887}"/>
          </ac:spMkLst>
        </pc:spChg>
        <pc:spChg chg="add mod">
          <ac:chgData name="INDUMATHI VIJAYARANGAN" userId="23799faad5867d9b" providerId="LiveId" clId="{4F5D6E5F-86F6-42F3-80C7-6CEB7D6F57CA}" dt="2025-07-25T13:36:35.894" v="122" actId="14100"/>
          <ac:spMkLst>
            <pc:docMk/>
            <pc:sldMk cId="3884459019" sldId="259"/>
            <ac:spMk id="36" creationId="{F998EDDF-C36F-83A5-4B3D-D7C58CD73673}"/>
          </ac:spMkLst>
        </pc:spChg>
        <pc:spChg chg="add mod">
          <ac:chgData name="INDUMATHI VIJAYARANGAN" userId="23799faad5867d9b" providerId="LiveId" clId="{4F5D6E5F-86F6-42F3-80C7-6CEB7D6F57CA}" dt="2025-07-25T13:39:42.535" v="136" actId="1076"/>
          <ac:spMkLst>
            <pc:docMk/>
            <pc:sldMk cId="3884459019" sldId="259"/>
            <ac:spMk id="38" creationId="{F163880F-7F16-50C3-5AEA-F215AF5764F4}"/>
          </ac:spMkLst>
        </pc:spChg>
        <pc:spChg chg="add mod">
          <ac:chgData name="INDUMATHI VIJAYARANGAN" userId="23799faad5867d9b" providerId="LiveId" clId="{4F5D6E5F-86F6-42F3-80C7-6CEB7D6F57CA}" dt="2025-07-25T13:45:59.455" v="152" actId="255"/>
          <ac:spMkLst>
            <pc:docMk/>
            <pc:sldMk cId="3884459019" sldId="259"/>
            <ac:spMk id="39" creationId="{E91C7B62-7A06-C50B-FDE1-DBDB0FAC42B4}"/>
          </ac:spMkLst>
        </pc:spChg>
        <pc:spChg chg="add mod">
          <ac:chgData name="INDUMATHI VIJAYARANGAN" userId="23799faad5867d9b" providerId="LiveId" clId="{4F5D6E5F-86F6-42F3-80C7-6CEB7D6F57CA}" dt="2025-07-25T13:43:39.032" v="151" actId="255"/>
          <ac:spMkLst>
            <pc:docMk/>
            <pc:sldMk cId="3884459019" sldId="259"/>
            <ac:spMk id="40" creationId="{92D681FA-9090-2264-13B8-8E9D620CD657}"/>
          </ac:spMkLst>
        </pc:spChg>
        <pc:spChg chg="add mod">
          <ac:chgData name="INDUMATHI VIJAYARANGAN" userId="23799faad5867d9b" providerId="LiveId" clId="{4F5D6E5F-86F6-42F3-80C7-6CEB7D6F57CA}" dt="2025-07-25T13:48:21.035" v="160" actId="207"/>
          <ac:spMkLst>
            <pc:docMk/>
            <pc:sldMk cId="3884459019" sldId="259"/>
            <ac:spMk id="41" creationId="{894DC3E4-BA30-1C40-2D3C-839EBE630595}"/>
          </ac:spMkLst>
        </pc:spChg>
        <pc:spChg chg="add mod">
          <ac:chgData name="INDUMATHI VIJAYARANGAN" userId="23799faad5867d9b" providerId="LiveId" clId="{4F5D6E5F-86F6-42F3-80C7-6CEB7D6F57CA}" dt="2025-07-25T13:51:15.234" v="165" actId="207"/>
          <ac:spMkLst>
            <pc:docMk/>
            <pc:sldMk cId="3884459019" sldId="259"/>
            <ac:spMk id="42" creationId="{B6CEC405-55CB-7D7A-6B81-7933D1617B4A}"/>
          </ac:spMkLst>
        </pc:spChg>
        <pc:spChg chg="add mod">
          <ac:chgData name="INDUMATHI VIJAYARANGAN" userId="23799faad5867d9b" providerId="LiveId" clId="{4F5D6E5F-86F6-42F3-80C7-6CEB7D6F57CA}" dt="2025-07-25T13:57:42.036" v="199" actId="255"/>
          <ac:spMkLst>
            <pc:docMk/>
            <pc:sldMk cId="3884459019" sldId="259"/>
            <ac:spMk id="44" creationId="{F2821850-68FD-F046-9DF1-10F40A4C374F}"/>
          </ac:spMkLst>
        </pc:spChg>
        <pc:cxnChg chg="add mod">
          <ac:chgData name="INDUMATHI VIJAYARANGAN" userId="23799faad5867d9b" providerId="LiveId" clId="{4F5D6E5F-86F6-42F3-80C7-6CEB7D6F57CA}" dt="2025-07-19T07:10:07.347" v="17" actId="1076"/>
          <ac:cxnSpMkLst>
            <pc:docMk/>
            <pc:sldMk cId="3884459019" sldId="259"/>
            <ac:cxnSpMk id="7" creationId="{280B57FB-6CC8-F5E9-4AA7-E93702C14B2B}"/>
          </ac:cxnSpMkLst>
        </pc:cxnChg>
        <pc:cxnChg chg="add mod">
          <ac:chgData name="INDUMATHI VIJAYARANGAN" userId="23799faad5867d9b" providerId="LiveId" clId="{4F5D6E5F-86F6-42F3-80C7-6CEB7D6F57CA}" dt="2025-07-19T07:10:53.306" v="24" actId="14100"/>
          <ac:cxnSpMkLst>
            <pc:docMk/>
            <pc:sldMk cId="3884459019" sldId="259"/>
            <ac:cxnSpMk id="8" creationId="{B78BD2C1-9818-3AFC-8C69-CF07B2A3ABC4}"/>
          </ac:cxnSpMkLst>
        </pc:cxnChg>
        <pc:cxnChg chg="add mod">
          <ac:chgData name="INDUMATHI VIJAYARANGAN" userId="23799faad5867d9b" providerId="LiveId" clId="{4F5D6E5F-86F6-42F3-80C7-6CEB7D6F57CA}" dt="2025-07-19T07:11:10.423" v="26" actId="13822"/>
          <ac:cxnSpMkLst>
            <pc:docMk/>
            <pc:sldMk cId="3884459019" sldId="259"/>
            <ac:cxnSpMk id="11" creationId="{3DA8820F-CFA1-B7D4-DE14-64955ED39B92}"/>
          </ac:cxnSpMkLst>
        </pc:cxnChg>
        <pc:cxnChg chg="add mod">
          <ac:chgData name="INDUMATHI VIJAYARANGAN" userId="23799faad5867d9b" providerId="LiveId" clId="{4F5D6E5F-86F6-42F3-80C7-6CEB7D6F57CA}" dt="2025-07-19T07:11:42.465" v="29" actId="14100"/>
          <ac:cxnSpMkLst>
            <pc:docMk/>
            <pc:sldMk cId="3884459019" sldId="259"/>
            <ac:cxnSpMk id="12" creationId="{B53A776D-FC5D-253A-74AF-8890C05CCBE6}"/>
          </ac:cxnSpMkLst>
        </pc:cxnChg>
        <pc:cxnChg chg="add mod">
          <ac:chgData name="INDUMATHI VIJAYARANGAN" userId="23799faad5867d9b" providerId="LiveId" clId="{4F5D6E5F-86F6-42F3-80C7-6CEB7D6F57CA}" dt="2025-07-25T13:11:27.962" v="37" actId="13822"/>
          <ac:cxnSpMkLst>
            <pc:docMk/>
            <pc:sldMk cId="3884459019" sldId="259"/>
            <ac:cxnSpMk id="14" creationId="{E9D0DD54-D913-0579-3EA7-5E20537D0381}"/>
          </ac:cxnSpMkLst>
        </pc:cxnChg>
        <pc:cxnChg chg="add mod">
          <ac:chgData name="INDUMATHI VIJAYARANGAN" userId="23799faad5867d9b" providerId="LiveId" clId="{4F5D6E5F-86F6-42F3-80C7-6CEB7D6F57CA}" dt="2025-07-25T13:12:50.707" v="43" actId="14100"/>
          <ac:cxnSpMkLst>
            <pc:docMk/>
            <pc:sldMk cId="3884459019" sldId="259"/>
            <ac:cxnSpMk id="16" creationId="{D5998FB0-9AA1-8526-6BC7-4964B6DFD050}"/>
          </ac:cxnSpMkLst>
        </pc:cxnChg>
        <pc:cxnChg chg="add mod">
          <ac:chgData name="INDUMATHI VIJAYARANGAN" userId="23799faad5867d9b" providerId="LiveId" clId="{4F5D6E5F-86F6-42F3-80C7-6CEB7D6F57CA}" dt="2025-07-25T13:17:33.430" v="51" actId="1076"/>
          <ac:cxnSpMkLst>
            <pc:docMk/>
            <pc:sldMk cId="3884459019" sldId="259"/>
            <ac:cxnSpMk id="21" creationId="{53998338-A001-69BC-F33D-9F27F20F0FF5}"/>
          </ac:cxnSpMkLst>
        </pc:cxnChg>
        <pc:cxnChg chg="add mod">
          <ac:chgData name="INDUMATHI VIJAYARANGAN" userId="23799faad5867d9b" providerId="LiveId" clId="{4F5D6E5F-86F6-42F3-80C7-6CEB7D6F57CA}" dt="2025-07-25T13:22:14.876" v="65" actId="1076"/>
          <ac:cxnSpMkLst>
            <pc:docMk/>
            <pc:sldMk cId="3884459019" sldId="259"/>
            <ac:cxnSpMk id="23" creationId="{DD585970-DF2F-E7DF-107F-ED68D7AF350E}"/>
          </ac:cxnSpMkLst>
        </pc:cxnChg>
        <pc:cxnChg chg="add mod">
          <ac:chgData name="INDUMATHI VIJAYARANGAN" userId="23799faad5867d9b" providerId="LiveId" clId="{4F5D6E5F-86F6-42F3-80C7-6CEB7D6F57CA}" dt="2025-07-25T13:20:13.251" v="61" actId="13822"/>
          <ac:cxnSpMkLst>
            <pc:docMk/>
            <pc:sldMk cId="3884459019" sldId="259"/>
            <ac:cxnSpMk id="25" creationId="{EC94518A-9CBA-0C4F-328A-F75722F54A90}"/>
          </ac:cxnSpMkLst>
        </pc:cxnChg>
        <pc:cxnChg chg="add mod">
          <ac:chgData name="INDUMATHI VIJAYARANGAN" userId="23799faad5867d9b" providerId="LiveId" clId="{4F5D6E5F-86F6-42F3-80C7-6CEB7D6F57CA}" dt="2025-07-25T13:22:00.576" v="63" actId="1076"/>
          <ac:cxnSpMkLst>
            <pc:docMk/>
            <pc:sldMk cId="3884459019" sldId="259"/>
            <ac:cxnSpMk id="29" creationId="{E63FB102-AD55-DA96-ADD8-7B1172FE714E}"/>
          </ac:cxnSpMkLst>
        </pc:cxnChg>
      </pc:sldChg>
      <pc:sldChg chg="addSp delSp modSp new mod">
        <pc:chgData name="INDUMATHI VIJAYARANGAN" userId="23799faad5867d9b" providerId="LiveId" clId="{4F5D6E5F-86F6-42F3-80C7-6CEB7D6F57CA}" dt="2025-07-25T14:53:50.501" v="343" actId="1076"/>
        <pc:sldMkLst>
          <pc:docMk/>
          <pc:sldMk cId="2346168907" sldId="260"/>
        </pc:sldMkLst>
        <pc:spChg chg="add mod">
          <ac:chgData name="INDUMATHI VIJAYARANGAN" userId="23799faad5867d9b" providerId="LiveId" clId="{4F5D6E5F-86F6-42F3-80C7-6CEB7D6F57CA}" dt="2025-07-25T14:11:04.894" v="202" actId="1076"/>
          <ac:spMkLst>
            <pc:docMk/>
            <pc:sldMk cId="2346168907" sldId="260"/>
            <ac:spMk id="2" creationId="{2AC39CED-CDB7-8A13-F720-14571D103032}"/>
          </ac:spMkLst>
        </pc:spChg>
        <pc:spChg chg="add mod">
          <ac:chgData name="INDUMATHI VIJAYARANGAN" userId="23799faad5867d9b" providerId="LiveId" clId="{4F5D6E5F-86F6-42F3-80C7-6CEB7D6F57CA}" dt="2025-07-25T14:52:37.390" v="329" actId="1076"/>
          <ac:spMkLst>
            <pc:docMk/>
            <pc:sldMk cId="2346168907" sldId="260"/>
            <ac:spMk id="3" creationId="{A66E4F46-FEF9-26C2-ED17-161413AD5B84}"/>
          </ac:spMkLst>
        </pc:spChg>
        <pc:spChg chg="add mod">
          <ac:chgData name="INDUMATHI VIJAYARANGAN" userId="23799faad5867d9b" providerId="LiveId" clId="{4F5D6E5F-86F6-42F3-80C7-6CEB7D6F57CA}" dt="2025-07-25T14:12:05.435" v="207" actId="1076"/>
          <ac:spMkLst>
            <pc:docMk/>
            <pc:sldMk cId="2346168907" sldId="260"/>
            <ac:spMk id="4" creationId="{8835D0FE-8BB8-2CDC-EE39-8E994827CC0E}"/>
          </ac:spMkLst>
        </pc:spChg>
        <pc:spChg chg="add mod">
          <ac:chgData name="INDUMATHI VIJAYARANGAN" userId="23799faad5867d9b" providerId="LiveId" clId="{4F5D6E5F-86F6-42F3-80C7-6CEB7D6F57CA}" dt="2025-07-25T14:12:22.505" v="209" actId="1076"/>
          <ac:spMkLst>
            <pc:docMk/>
            <pc:sldMk cId="2346168907" sldId="260"/>
            <ac:spMk id="5" creationId="{D0C8770B-23D8-8877-054E-4F184196FC3F}"/>
          </ac:spMkLst>
        </pc:spChg>
        <pc:spChg chg="add mod">
          <ac:chgData name="INDUMATHI VIJAYARANGAN" userId="23799faad5867d9b" providerId="LiveId" clId="{4F5D6E5F-86F6-42F3-80C7-6CEB7D6F57CA}" dt="2025-07-25T14:13:16.782" v="211" actId="1076"/>
          <ac:spMkLst>
            <pc:docMk/>
            <pc:sldMk cId="2346168907" sldId="260"/>
            <ac:spMk id="6" creationId="{E99D7901-36EA-55B4-F33B-A079F1E69E4D}"/>
          </ac:spMkLst>
        </pc:spChg>
        <pc:spChg chg="add mod">
          <ac:chgData name="INDUMATHI VIJAYARANGAN" userId="23799faad5867d9b" providerId="LiveId" clId="{4F5D6E5F-86F6-42F3-80C7-6CEB7D6F57CA}" dt="2025-07-25T14:28:00.379" v="253" actId="1076"/>
          <ac:spMkLst>
            <pc:docMk/>
            <pc:sldMk cId="2346168907" sldId="260"/>
            <ac:spMk id="24" creationId="{3C9AF9FA-8C04-C3E6-3B56-04158451AA05}"/>
          </ac:spMkLst>
        </pc:spChg>
        <pc:spChg chg="add mod">
          <ac:chgData name="INDUMATHI VIJAYARANGAN" userId="23799faad5867d9b" providerId="LiveId" clId="{4F5D6E5F-86F6-42F3-80C7-6CEB7D6F57CA}" dt="2025-07-25T14:39:46.223" v="270" actId="14100"/>
          <ac:spMkLst>
            <pc:docMk/>
            <pc:sldMk cId="2346168907" sldId="260"/>
            <ac:spMk id="26" creationId="{3403D073-BFA3-0556-952F-CA2D82758916}"/>
          </ac:spMkLst>
        </pc:spChg>
        <pc:spChg chg="add mod">
          <ac:chgData name="INDUMATHI VIJAYARANGAN" userId="23799faad5867d9b" providerId="LiveId" clId="{4F5D6E5F-86F6-42F3-80C7-6CEB7D6F57CA}" dt="2025-07-25T14:42:44.480" v="281" actId="255"/>
          <ac:spMkLst>
            <pc:docMk/>
            <pc:sldMk cId="2346168907" sldId="260"/>
            <ac:spMk id="27" creationId="{27C58642-286D-769B-D76F-C3B834081E32}"/>
          </ac:spMkLst>
        </pc:spChg>
        <pc:spChg chg="add mod">
          <ac:chgData name="INDUMATHI VIJAYARANGAN" userId="23799faad5867d9b" providerId="LiveId" clId="{4F5D6E5F-86F6-42F3-80C7-6CEB7D6F57CA}" dt="2025-07-25T14:50:41.752" v="325" actId="207"/>
          <ac:spMkLst>
            <pc:docMk/>
            <pc:sldMk cId="2346168907" sldId="260"/>
            <ac:spMk id="28" creationId="{35B53BBE-9112-3AD4-E4BD-12D3D8202EDB}"/>
          </ac:spMkLst>
        </pc:spChg>
        <pc:spChg chg="add mod">
          <ac:chgData name="INDUMATHI VIJAYARANGAN" userId="23799faad5867d9b" providerId="LiveId" clId="{4F5D6E5F-86F6-42F3-80C7-6CEB7D6F57CA}" dt="2025-07-25T14:45:54.393" v="305" actId="1076"/>
          <ac:spMkLst>
            <pc:docMk/>
            <pc:sldMk cId="2346168907" sldId="260"/>
            <ac:spMk id="29" creationId="{AF2AF2D7-28D4-4C97-44ED-DA1B9EB849EF}"/>
          </ac:spMkLst>
        </pc:spChg>
        <pc:spChg chg="add mod">
          <ac:chgData name="INDUMATHI VIJAYARANGAN" userId="23799faad5867d9b" providerId="LiveId" clId="{4F5D6E5F-86F6-42F3-80C7-6CEB7D6F57CA}" dt="2025-07-25T14:47:55.199" v="318" actId="207"/>
          <ac:spMkLst>
            <pc:docMk/>
            <pc:sldMk cId="2346168907" sldId="260"/>
            <ac:spMk id="34" creationId="{A58A3D04-7AA2-8236-0406-17D1F0A954E4}"/>
          </ac:spMkLst>
        </pc:spChg>
        <pc:spChg chg="add mod">
          <ac:chgData name="INDUMATHI VIJAYARANGAN" userId="23799faad5867d9b" providerId="LiveId" clId="{4F5D6E5F-86F6-42F3-80C7-6CEB7D6F57CA}" dt="2025-07-25T14:50:31.054" v="323" actId="1076"/>
          <ac:spMkLst>
            <pc:docMk/>
            <pc:sldMk cId="2346168907" sldId="260"/>
            <ac:spMk id="35" creationId="{D9FDBF1B-3F63-1AE0-8E1A-7A7AEE338A8D}"/>
          </ac:spMkLst>
        </pc:spChg>
        <pc:spChg chg="add mod">
          <ac:chgData name="INDUMATHI VIJAYARANGAN" userId="23799faad5867d9b" providerId="LiveId" clId="{4F5D6E5F-86F6-42F3-80C7-6CEB7D6F57CA}" dt="2025-07-25T14:53:50.501" v="343" actId="1076"/>
          <ac:spMkLst>
            <pc:docMk/>
            <pc:sldMk cId="2346168907" sldId="260"/>
            <ac:spMk id="37" creationId="{74F26EB9-FDDC-EDC3-D949-308EE1E8A447}"/>
          </ac:spMkLst>
        </pc:spChg>
        <pc:cxnChg chg="add mod">
          <ac:chgData name="INDUMATHI VIJAYARANGAN" userId="23799faad5867d9b" providerId="LiveId" clId="{4F5D6E5F-86F6-42F3-80C7-6CEB7D6F57CA}" dt="2025-07-25T14:22:06.761" v="229" actId="1076"/>
          <ac:cxnSpMkLst>
            <pc:docMk/>
            <pc:sldMk cId="2346168907" sldId="260"/>
            <ac:cxnSpMk id="8" creationId="{33190663-07A0-ACFA-AC12-26A3EFC736ED}"/>
          </ac:cxnSpMkLst>
        </pc:cxnChg>
        <pc:cxnChg chg="add mod">
          <ac:chgData name="INDUMATHI VIJAYARANGAN" userId="23799faad5867d9b" providerId="LiveId" clId="{4F5D6E5F-86F6-42F3-80C7-6CEB7D6F57CA}" dt="2025-07-25T14:17:38.531" v="220" actId="13822"/>
          <ac:cxnSpMkLst>
            <pc:docMk/>
            <pc:sldMk cId="2346168907" sldId="260"/>
            <ac:cxnSpMk id="10" creationId="{B9FB8BE3-4D18-CD1C-0788-4481529E721B}"/>
          </ac:cxnSpMkLst>
        </pc:cxnChg>
        <pc:cxnChg chg="add mod">
          <ac:chgData name="INDUMATHI VIJAYARANGAN" userId="23799faad5867d9b" providerId="LiveId" clId="{4F5D6E5F-86F6-42F3-80C7-6CEB7D6F57CA}" dt="2025-07-25T14:22:39.461" v="235" actId="1076"/>
          <ac:cxnSpMkLst>
            <pc:docMk/>
            <pc:sldMk cId="2346168907" sldId="260"/>
            <ac:cxnSpMk id="20" creationId="{AE209516-739D-F104-2C24-D643D98DF6BB}"/>
          </ac:cxnSpMkLst>
        </pc:cxnChg>
        <pc:cxnChg chg="add mod">
          <ac:chgData name="INDUMATHI VIJAYARANGAN" userId="23799faad5867d9b" providerId="LiveId" clId="{4F5D6E5F-86F6-42F3-80C7-6CEB7D6F57CA}" dt="2025-07-25T14:24:26.531" v="239" actId="13822"/>
          <ac:cxnSpMkLst>
            <pc:docMk/>
            <pc:sldMk cId="2346168907" sldId="260"/>
            <ac:cxnSpMk id="22" creationId="{287DE5C3-D65E-2257-4F3A-4A41AFBB9D9E}"/>
          </ac:cxnSpMkLst>
        </pc:cxnChg>
        <pc:cxnChg chg="add mod">
          <ac:chgData name="INDUMATHI VIJAYARANGAN" userId="23799faad5867d9b" providerId="LiveId" clId="{4F5D6E5F-86F6-42F3-80C7-6CEB7D6F57CA}" dt="2025-07-25T14:24:50.954" v="241" actId="1076"/>
          <ac:cxnSpMkLst>
            <pc:docMk/>
            <pc:sldMk cId="2346168907" sldId="260"/>
            <ac:cxnSpMk id="23" creationId="{E5CDADB4-04F3-5370-B34C-6300BA417498}"/>
          </ac:cxnSpMkLst>
        </pc:cxnChg>
        <pc:cxnChg chg="add mod">
          <ac:chgData name="INDUMATHI VIJAYARANGAN" userId="23799faad5867d9b" providerId="LiveId" clId="{4F5D6E5F-86F6-42F3-80C7-6CEB7D6F57CA}" dt="2025-07-25T14:46:58.229" v="312" actId="14100"/>
          <ac:cxnSpMkLst>
            <pc:docMk/>
            <pc:sldMk cId="2346168907" sldId="260"/>
            <ac:cxnSpMk id="31" creationId="{2CDED05D-95CA-D7F3-593E-04E1ECFF6AC6}"/>
          </ac:cxnSpMkLst>
        </pc:cxnChg>
        <pc:cxnChg chg="add mod">
          <ac:chgData name="INDUMATHI VIJAYARANGAN" userId="23799faad5867d9b" providerId="LiveId" clId="{4F5D6E5F-86F6-42F3-80C7-6CEB7D6F57CA}" dt="2025-07-25T14:47:18.472" v="314" actId="1076"/>
          <ac:cxnSpMkLst>
            <pc:docMk/>
            <pc:sldMk cId="2346168907" sldId="260"/>
            <ac:cxnSpMk id="33" creationId="{48DB9937-9B85-61E5-1ECA-2477A52F2D3B}"/>
          </ac:cxnSpMkLst>
        </pc:cxnChg>
      </pc:sldChg>
      <pc:sldChg chg="addSp delSp modSp new mod">
        <pc:chgData name="INDUMATHI VIJAYARANGAN" userId="23799faad5867d9b" providerId="LiveId" clId="{4F5D6E5F-86F6-42F3-80C7-6CEB7D6F57CA}" dt="2025-07-31T14:56:44.264" v="615" actId="20577"/>
        <pc:sldMkLst>
          <pc:docMk/>
          <pc:sldMk cId="3260186328" sldId="261"/>
        </pc:sldMkLst>
        <pc:spChg chg="add mod">
          <ac:chgData name="INDUMATHI VIJAYARANGAN" userId="23799faad5867d9b" providerId="LiveId" clId="{4F5D6E5F-86F6-42F3-80C7-6CEB7D6F57CA}" dt="2025-07-27T14:20:20.624" v="436" actId="255"/>
          <ac:spMkLst>
            <pc:docMk/>
            <pc:sldMk cId="3260186328" sldId="261"/>
            <ac:spMk id="5" creationId="{6330F7E1-21E4-BBB2-7E58-817A4A4812A3}"/>
          </ac:spMkLst>
        </pc:spChg>
        <pc:spChg chg="add mod">
          <ac:chgData name="INDUMATHI VIJAYARANGAN" userId="23799faad5867d9b" providerId="LiveId" clId="{4F5D6E5F-86F6-42F3-80C7-6CEB7D6F57CA}" dt="2025-07-31T14:56:44.264" v="615" actId="20577"/>
          <ac:spMkLst>
            <pc:docMk/>
            <pc:sldMk cId="3260186328" sldId="261"/>
            <ac:spMk id="22" creationId="{EF6B080C-4785-783E-F6C0-BD4E582CE5D4}"/>
          </ac:spMkLst>
        </pc:spChg>
      </pc:sldChg>
      <pc:sldChg chg="addSp delSp modSp new mod">
        <pc:chgData name="INDUMATHI VIJAYARANGAN" userId="23799faad5867d9b" providerId="LiveId" clId="{4F5D6E5F-86F6-42F3-80C7-6CEB7D6F57CA}" dt="2025-07-27T14:44:47.189" v="594" actId="20577"/>
        <pc:sldMkLst>
          <pc:docMk/>
          <pc:sldMk cId="1577823785" sldId="262"/>
        </pc:sldMkLst>
        <pc:spChg chg="add mod">
          <ac:chgData name="INDUMATHI VIJAYARANGAN" userId="23799faad5867d9b" providerId="LiveId" clId="{4F5D6E5F-86F6-42F3-80C7-6CEB7D6F57CA}" dt="2025-07-27T14:23:52.458" v="493" actId="1076"/>
          <ac:spMkLst>
            <pc:docMk/>
            <pc:sldMk cId="1577823785" sldId="262"/>
            <ac:spMk id="2" creationId="{A4BB6402-9580-201E-4524-AE2A316861FA}"/>
          </ac:spMkLst>
        </pc:spChg>
        <pc:spChg chg="add mod">
          <ac:chgData name="INDUMATHI VIJAYARANGAN" userId="23799faad5867d9b" providerId="LiveId" clId="{4F5D6E5F-86F6-42F3-80C7-6CEB7D6F57CA}" dt="2025-07-27T14:23:50.610" v="492" actId="1076"/>
          <ac:spMkLst>
            <pc:docMk/>
            <pc:sldMk cId="1577823785" sldId="262"/>
            <ac:spMk id="3" creationId="{387FAD2A-DEA2-9E3C-0696-B199C75B0093}"/>
          </ac:spMkLst>
        </pc:spChg>
        <pc:spChg chg="add mod">
          <ac:chgData name="INDUMATHI VIJAYARANGAN" userId="23799faad5867d9b" providerId="LiveId" clId="{4F5D6E5F-86F6-42F3-80C7-6CEB7D6F57CA}" dt="2025-07-27T14:32:27.930" v="529" actId="207"/>
          <ac:spMkLst>
            <pc:docMk/>
            <pc:sldMk cId="1577823785" sldId="262"/>
            <ac:spMk id="20" creationId="{5841E954-107A-F9CD-2D73-C7A999BDCFA1}"/>
          </ac:spMkLst>
        </pc:spChg>
        <pc:spChg chg="add mod">
          <ac:chgData name="INDUMATHI VIJAYARANGAN" userId="23799faad5867d9b" providerId="LiveId" clId="{4F5D6E5F-86F6-42F3-80C7-6CEB7D6F57CA}" dt="2025-07-27T14:34:00.878" v="542" actId="207"/>
          <ac:spMkLst>
            <pc:docMk/>
            <pc:sldMk cId="1577823785" sldId="262"/>
            <ac:spMk id="21" creationId="{94D1F713-DA6E-693C-8853-3825CEC76EF0}"/>
          </ac:spMkLst>
        </pc:spChg>
        <pc:spChg chg="add mod">
          <ac:chgData name="INDUMATHI VIJAYARANGAN" userId="23799faad5867d9b" providerId="LiveId" clId="{4F5D6E5F-86F6-42F3-80C7-6CEB7D6F57CA}" dt="2025-07-27T14:37:32.141" v="571" actId="1076"/>
          <ac:spMkLst>
            <pc:docMk/>
            <pc:sldMk cId="1577823785" sldId="262"/>
            <ac:spMk id="22" creationId="{46FC1209-2856-6E8E-4F84-11470D7B73BD}"/>
          </ac:spMkLst>
        </pc:spChg>
        <pc:spChg chg="add mod">
          <ac:chgData name="INDUMATHI VIJAYARANGAN" userId="23799faad5867d9b" providerId="LiveId" clId="{4F5D6E5F-86F6-42F3-80C7-6CEB7D6F57CA}" dt="2025-07-27T14:37:46.482" v="572" actId="14100"/>
          <ac:spMkLst>
            <pc:docMk/>
            <pc:sldMk cId="1577823785" sldId="262"/>
            <ac:spMk id="23" creationId="{D104D6CF-5D2A-1BB1-8A04-B1A7804ACBD8}"/>
          </ac:spMkLst>
        </pc:spChg>
        <pc:spChg chg="add mod">
          <ac:chgData name="INDUMATHI VIJAYARANGAN" userId="23799faad5867d9b" providerId="LiveId" clId="{4F5D6E5F-86F6-42F3-80C7-6CEB7D6F57CA}" dt="2025-07-27T14:37:00.040" v="567" actId="14100"/>
          <ac:spMkLst>
            <pc:docMk/>
            <pc:sldMk cId="1577823785" sldId="262"/>
            <ac:spMk id="24" creationId="{002F4BDE-59D7-5EF9-AC96-A450D71EA321}"/>
          </ac:spMkLst>
        </pc:spChg>
        <pc:spChg chg="add mod">
          <ac:chgData name="INDUMATHI VIJAYARANGAN" userId="23799faad5867d9b" providerId="LiveId" clId="{4F5D6E5F-86F6-42F3-80C7-6CEB7D6F57CA}" dt="2025-07-27T14:43:07.450" v="587" actId="1076"/>
          <ac:spMkLst>
            <pc:docMk/>
            <pc:sldMk cId="1577823785" sldId="262"/>
            <ac:spMk id="26" creationId="{0B41A99A-D75D-74B0-FE33-0F88D2C44800}"/>
          </ac:spMkLst>
        </pc:spChg>
        <pc:spChg chg="add mod">
          <ac:chgData name="INDUMATHI VIJAYARANGAN" userId="23799faad5867d9b" providerId="LiveId" clId="{4F5D6E5F-86F6-42F3-80C7-6CEB7D6F57CA}" dt="2025-07-27T14:44:47.189" v="594" actId="20577"/>
          <ac:spMkLst>
            <pc:docMk/>
            <pc:sldMk cId="1577823785" sldId="262"/>
            <ac:spMk id="27" creationId="{3D891F2A-2797-C7FE-1B58-32C5D79D5C78}"/>
          </ac:spMkLst>
        </pc:spChg>
        <pc:cxnChg chg="add mod">
          <ac:chgData name="INDUMATHI VIJAYARANGAN" userId="23799faad5867d9b" providerId="LiveId" clId="{4F5D6E5F-86F6-42F3-80C7-6CEB7D6F57CA}" dt="2025-07-27T14:32:21.098" v="527" actId="1076"/>
          <ac:cxnSpMkLst>
            <pc:docMk/>
            <pc:sldMk cId="1577823785" sldId="262"/>
            <ac:cxnSpMk id="5" creationId="{EAA507DA-0753-752F-79E3-19BA62A48EA8}"/>
          </ac:cxnSpMkLst>
        </pc:cxnChg>
        <pc:cxnChg chg="add mod">
          <ac:chgData name="INDUMATHI VIJAYARANGAN" userId="23799faad5867d9b" providerId="LiveId" clId="{4F5D6E5F-86F6-42F3-80C7-6CEB7D6F57CA}" dt="2025-07-27T14:26:55.948" v="503" actId="14100"/>
          <ac:cxnSpMkLst>
            <pc:docMk/>
            <pc:sldMk cId="1577823785" sldId="262"/>
            <ac:cxnSpMk id="8" creationId="{70C59455-1280-F0A4-DC21-8023E804B625}"/>
          </ac:cxnSpMkLst>
        </pc:cxnChg>
        <pc:cxnChg chg="add mod">
          <ac:chgData name="INDUMATHI VIJAYARANGAN" userId="23799faad5867d9b" providerId="LiveId" clId="{4F5D6E5F-86F6-42F3-80C7-6CEB7D6F57CA}" dt="2025-07-27T14:28:01.560" v="506" actId="1076"/>
          <ac:cxnSpMkLst>
            <pc:docMk/>
            <pc:sldMk cId="1577823785" sldId="262"/>
            <ac:cxnSpMk id="12" creationId="{583853F7-738C-310C-99C3-94BC431E38DB}"/>
          </ac:cxnSpMkLst>
        </pc:cxnChg>
        <pc:cxnChg chg="add mod">
          <ac:chgData name="INDUMATHI VIJAYARANGAN" userId="23799faad5867d9b" providerId="LiveId" clId="{4F5D6E5F-86F6-42F3-80C7-6CEB7D6F57CA}" dt="2025-07-27T14:29:35.301" v="515" actId="1076"/>
          <ac:cxnSpMkLst>
            <pc:docMk/>
            <pc:sldMk cId="1577823785" sldId="262"/>
            <ac:cxnSpMk id="14" creationId="{787837E5-5146-1562-2DFD-702B5D9B9590}"/>
          </ac:cxnSpMkLst>
        </pc:cxnChg>
        <pc:cxnChg chg="add mod">
          <ac:chgData name="INDUMATHI VIJAYARANGAN" userId="23799faad5867d9b" providerId="LiveId" clId="{4F5D6E5F-86F6-42F3-80C7-6CEB7D6F57CA}" dt="2025-07-27T14:31:25.119" v="522" actId="1076"/>
          <ac:cxnSpMkLst>
            <pc:docMk/>
            <pc:sldMk cId="1577823785" sldId="262"/>
            <ac:cxnSpMk id="18" creationId="{E6DCE5A3-F27F-2A22-B956-2478B5640D94}"/>
          </ac:cxnSpMkLst>
        </pc:cxnChg>
      </pc:sldChg>
      <pc:sldChg chg="addSp delSp modSp new mod ord">
        <pc:chgData name="INDUMATHI VIJAYARANGAN" userId="23799faad5867d9b" providerId="LiveId" clId="{4F5D6E5F-86F6-42F3-80C7-6CEB7D6F57CA}" dt="2025-08-06T14:47:31.417" v="1085"/>
        <pc:sldMkLst>
          <pc:docMk/>
          <pc:sldMk cId="1822509941" sldId="263"/>
        </pc:sldMkLst>
        <pc:spChg chg="add mod">
          <ac:chgData name="INDUMATHI VIJAYARANGAN" userId="23799faad5867d9b" providerId="LiveId" clId="{4F5D6E5F-86F6-42F3-80C7-6CEB7D6F57CA}" dt="2025-07-27T15:03:48.822" v="614" actId="2711"/>
          <ac:spMkLst>
            <pc:docMk/>
            <pc:sldMk cId="1822509941" sldId="263"/>
            <ac:spMk id="4" creationId="{7988E6B2-776E-A23B-AF77-0DEB11524D20}"/>
          </ac:spMkLst>
        </pc:spChg>
        <pc:spChg chg="add mod">
          <ac:chgData name="INDUMATHI VIJAYARANGAN" userId="23799faad5867d9b" providerId="LiveId" clId="{4F5D6E5F-86F6-42F3-80C7-6CEB7D6F57CA}" dt="2025-07-31T15:54:13.987" v="767" actId="207"/>
          <ac:spMkLst>
            <pc:docMk/>
            <pc:sldMk cId="1822509941" sldId="263"/>
            <ac:spMk id="5" creationId="{3629845F-8797-BA47-5B01-B9A3C3F46B52}"/>
          </ac:spMkLst>
        </pc:spChg>
        <pc:spChg chg="add mod">
          <ac:chgData name="INDUMATHI VIJAYARANGAN" userId="23799faad5867d9b" providerId="LiveId" clId="{4F5D6E5F-86F6-42F3-80C7-6CEB7D6F57CA}" dt="2025-07-31T15:48:17.271" v="742" actId="1076"/>
          <ac:spMkLst>
            <pc:docMk/>
            <pc:sldMk cId="1822509941" sldId="263"/>
            <ac:spMk id="7" creationId="{31AAE29A-19DB-FE29-1DD8-10C90CD63ACA}"/>
          </ac:spMkLst>
        </pc:spChg>
        <pc:spChg chg="add mod">
          <ac:chgData name="INDUMATHI VIJAYARANGAN" userId="23799faad5867d9b" providerId="LiveId" clId="{4F5D6E5F-86F6-42F3-80C7-6CEB7D6F57CA}" dt="2025-07-31T15:38:18.545" v="696" actId="207"/>
          <ac:spMkLst>
            <pc:docMk/>
            <pc:sldMk cId="1822509941" sldId="263"/>
            <ac:spMk id="35" creationId="{17570AED-CA6F-A4F4-526B-767E6ECD5920}"/>
          </ac:spMkLst>
        </pc:spChg>
        <pc:spChg chg="add mod">
          <ac:chgData name="INDUMATHI VIJAYARANGAN" userId="23799faad5867d9b" providerId="LiveId" clId="{4F5D6E5F-86F6-42F3-80C7-6CEB7D6F57CA}" dt="2025-07-31T15:39:42.553" v="703" actId="207"/>
          <ac:spMkLst>
            <pc:docMk/>
            <pc:sldMk cId="1822509941" sldId="263"/>
            <ac:spMk id="36" creationId="{094B274B-62D0-D8F5-4A26-EAB7C5293AC7}"/>
          </ac:spMkLst>
        </pc:spChg>
        <pc:spChg chg="add mod">
          <ac:chgData name="INDUMATHI VIJAYARANGAN" userId="23799faad5867d9b" providerId="LiveId" clId="{4F5D6E5F-86F6-42F3-80C7-6CEB7D6F57CA}" dt="2025-07-31T15:43:22.364" v="710" actId="207"/>
          <ac:spMkLst>
            <pc:docMk/>
            <pc:sldMk cId="1822509941" sldId="263"/>
            <ac:spMk id="37" creationId="{3AFB4C94-EC7A-7065-3E5B-37D90E753011}"/>
          </ac:spMkLst>
        </pc:spChg>
        <pc:spChg chg="add mod">
          <ac:chgData name="INDUMATHI VIJAYARANGAN" userId="23799faad5867d9b" providerId="LiveId" clId="{4F5D6E5F-86F6-42F3-80C7-6CEB7D6F57CA}" dt="2025-07-31T15:45:50.778" v="728" actId="1076"/>
          <ac:spMkLst>
            <pc:docMk/>
            <pc:sldMk cId="1822509941" sldId="263"/>
            <ac:spMk id="38" creationId="{D71F031C-D71C-CB94-43DC-D79C79EC0959}"/>
          </ac:spMkLst>
        </pc:spChg>
        <pc:spChg chg="add mod">
          <ac:chgData name="INDUMATHI VIJAYARANGAN" userId="23799faad5867d9b" providerId="LiveId" clId="{4F5D6E5F-86F6-42F3-80C7-6CEB7D6F57CA}" dt="2025-07-31T15:46:32.427" v="733" actId="207"/>
          <ac:spMkLst>
            <pc:docMk/>
            <pc:sldMk cId="1822509941" sldId="263"/>
            <ac:spMk id="39" creationId="{9F3F387E-8541-686F-A4A7-9B40721817D7}"/>
          </ac:spMkLst>
        </pc:spChg>
        <pc:spChg chg="add mod">
          <ac:chgData name="INDUMATHI VIJAYARANGAN" userId="23799faad5867d9b" providerId="LiveId" clId="{4F5D6E5F-86F6-42F3-80C7-6CEB7D6F57CA}" dt="2025-07-31T15:51:50.839" v="755" actId="1076"/>
          <ac:spMkLst>
            <pc:docMk/>
            <pc:sldMk cId="1822509941" sldId="263"/>
            <ac:spMk id="40" creationId="{0345B827-E0ED-3663-8379-E4A3106DDE1F}"/>
          </ac:spMkLst>
        </pc:spChg>
        <pc:spChg chg="add mod">
          <ac:chgData name="INDUMATHI VIJAYARANGAN" userId="23799faad5867d9b" providerId="LiveId" clId="{4F5D6E5F-86F6-42F3-80C7-6CEB7D6F57CA}" dt="2025-07-31T15:51:59.731" v="756" actId="1076"/>
          <ac:spMkLst>
            <pc:docMk/>
            <pc:sldMk cId="1822509941" sldId="263"/>
            <ac:spMk id="41" creationId="{C9EDA1DD-30CE-6B0E-0D2C-732A3199DFC9}"/>
          </ac:spMkLst>
        </pc:spChg>
        <pc:spChg chg="add mod">
          <ac:chgData name="INDUMATHI VIJAYARANGAN" userId="23799faad5867d9b" providerId="LiveId" clId="{4F5D6E5F-86F6-42F3-80C7-6CEB7D6F57CA}" dt="2025-07-31T15:50:07.051" v="751" actId="14100"/>
          <ac:spMkLst>
            <pc:docMk/>
            <pc:sldMk cId="1822509941" sldId="263"/>
            <ac:spMk id="42" creationId="{0785DBF2-76EE-E9F3-A2D7-65EF1DFDF9D7}"/>
          </ac:spMkLst>
        </pc:spChg>
        <pc:spChg chg="add mod">
          <ac:chgData name="INDUMATHI VIJAYARANGAN" userId="23799faad5867d9b" providerId="LiveId" clId="{4F5D6E5F-86F6-42F3-80C7-6CEB7D6F57CA}" dt="2025-07-31T16:31:30.264" v="776" actId="5793"/>
          <ac:spMkLst>
            <pc:docMk/>
            <pc:sldMk cId="1822509941" sldId="263"/>
            <ac:spMk id="44" creationId="{17DD3781-9F0B-A9B5-F06B-D774082AFA27}"/>
          </ac:spMkLst>
        </pc:spChg>
        <pc:cxnChg chg="add mod">
          <ac:chgData name="INDUMATHI VIJAYARANGAN" userId="23799faad5867d9b" providerId="LiveId" clId="{4F5D6E5F-86F6-42F3-80C7-6CEB7D6F57CA}" dt="2025-07-31T15:12:21.316" v="663" actId="13822"/>
          <ac:cxnSpMkLst>
            <pc:docMk/>
            <pc:sldMk cId="1822509941" sldId="263"/>
            <ac:cxnSpMk id="9" creationId="{77A638EF-7398-E34D-1C57-C7E844349D2C}"/>
          </ac:cxnSpMkLst>
        </pc:cxnChg>
        <pc:cxnChg chg="add mod">
          <ac:chgData name="INDUMATHI VIJAYARANGAN" userId="23799faad5867d9b" providerId="LiveId" clId="{4F5D6E5F-86F6-42F3-80C7-6CEB7D6F57CA}" dt="2025-07-31T15:12:25.627" v="664" actId="13822"/>
          <ac:cxnSpMkLst>
            <pc:docMk/>
            <pc:sldMk cId="1822509941" sldId="263"/>
            <ac:cxnSpMk id="11" creationId="{F89A1919-2254-5CB6-EFF9-232945C99C20}"/>
          </ac:cxnSpMkLst>
        </pc:cxnChg>
        <pc:cxnChg chg="add mod">
          <ac:chgData name="INDUMATHI VIJAYARANGAN" userId="23799faad5867d9b" providerId="LiveId" clId="{4F5D6E5F-86F6-42F3-80C7-6CEB7D6F57CA}" dt="2025-07-31T15:12:28.889" v="665" actId="13822"/>
          <ac:cxnSpMkLst>
            <pc:docMk/>
            <pc:sldMk cId="1822509941" sldId="263"/>
            <ac:cxnSpMk id="17" creationId="{ED02A724-C446-89EF-BCB5-9796561B66D7}"/>
          </ac:cxnSpMkLst>
        </pc:cxnChg>
        <pc:cxnChg chg="add mod">
          <ac:chgData name="INDUMATHI VIJAYARANGAN" userId="23799faad5867d9b" providerId="LiveId" clId="{4F5D6E5F-86F6-42F3-80C7-6CEB7D6F57CA}" dt="2025-07-31T15:12:17.049" v="662" actId="13822"/>
          <ac:cxnSpMkLst>
            <pc:docMk/>
            <pc:sldMk cId="1822509941" sldId="263"/>
            <ac:cxnSpMk id="19" creationId="{0BF4CEA0-4D38-4CA4-B816-764A8ED5BD08}"/>
          </ac:cxnSpMkLst>
        </pc:cxnChg>
        <pc:cxnChg chg="add mod">
          <ac:chgData name="INDUMATHI VIJAYARANGAN" userId="23799faad5867d9b" providerId="LiveId" clId="{4F5D6E5F-86F6-42F3-80C7-6CEB7D6F57CA}" dt="2025-07-31T15:12:31.846" v="666" actId="13822"/>
          <ac:cxnSpMkLst>
            <pc:docMk/>
            <pc:sldMk cId="1822509941" sldId="263"/>
            <ac:cxnSpMk id="24" creationId="{95A25A82-A3FB-1E53-38BE-994F66C81A14}"/>
          </ac:cxnSpMkLst>
        </pc:cxnChg>
        <pc:cxnChg chg="add mod">
          <ac:chgData name="INDUMATHI VIJAYARANGAN" userId="23799faad5867d9b" providerId="LiveId" clId="{4F5D6E5F-86F6-42F3-80C7-6CEB7D6F57CA}" dt="2025-07-31T15:51:39.068" v="754" actId="1076"/>
          <ac:cxnSpMkLst>
            <pc:docMk/>
            <pc:sldMk cId="1822509941" sldId="263"/>
            <ac:cxnSpMk id="25" creationId="{B18EF682-4CE2-4D1C-9404-5214DA7E193C}"/>
          </ac:cxnSpMkLst>
        </pc:cxnChg>
        <pc:cxnChg chg="add mod">
          <ac:chgData name="INDUMATHI VIJAYARANGAN" userId="23799faad5867d9b" providerId="LiveId" clId="{4F5D6E5F-86F6-42F3-80C7-6CEB7D6F57CA}" dt="2025-07-31T15:13:08.034" v="671" actId="1076"/>
          <ac:cxnSpMkLst>
            <pc:docMk/>
            <pc:sldMk cId="1822509941" sldId="263"/>
            <ac:cxnSpMk id="28" creationId="{04FD0184-7337-B89C-3414-486544DCC2F6}"/>
          </ac:cxnSpMkLst>
        </pc:cxnChg>
        <pc:cxnChg chg="add mod">
          <ac:chgData name="INDUMATHI VIJAYARANGAN" userId="23799faad5867d9b" providerId="LiveId" clId="{4F5D6E5F-86F6-42F3-80C7-6CEB7D6F57CA}" dt="2025-07-31T15:51:30.531" v="753" actId="1076"/>
          <ac:cxnSpMkLst>
            <pc:docMk/>
            <pc:sldMk cId="1822509941" sldId="263"/>
            <ac:cxnSpMk id="32" creationId="{3665839B-37AA-0F61-1D64-68BBF0C808F9}"/>
          </ac:cxnSpMkLst>
        </pc:cxnChg>
      </pc:sldChg>
      <pc:sldChg chg="addSp delSp modSp new del mod">
        <pc:chgData name="INDUMATHI VIJAYARANGAN" userId="23799faad5867d9b" providerId="LiveId" clId="{4F5D6E5F-86F6-42F3-80C7-6CEB7D6F57CA}" dt="2025-07-31T16:31:26.967" v="774" actId="680"/>
        <pc:sldMkLst>
          <pc:docMk/>
          <pc:sldMk cId="236342504" sldId="264"/>
        </pc:sldMkLst>
      </pc:sldChg>
      <pc:sldChg chg="new add del">
        <pc:chgData name="INDUMATHI VIJAYARANGAN" userId="23799faad5867d9b" providerId="LiveId" clId="{4F5D6E5F-86F6-42F3-80C7-6CEB7D6F57CA}" dt="2025-07-31T16:43:18.511" v="782" actId="680"/>
        <pc:sldMkLst>
          <pc:docMk/>
          <pc:sldMk cId="273404500" sldId="264"/>
        </pc:sldMkLst>
      </pc:sldChg>
      <pc:sldChg chg="add del">
        <pc:chgData name="INDUMATHI VIJAYARANGAN" userId="23799faad5867d9b" providerId="LiveId" clId="{4F5D6E5F-86F6-42F3-80C7-6CEB7D6F57CA}" dt="2025-07-31T16:43:12.699" v="780"/>
        <pc:sldMkLst>
          <pc:docMk/>
          <pc:sldMk cId="445821886" sldId="264"/>
        </pc:sldMkLst>
      </pc:sldChg>
      <pc:sldChg chg="addSp delSp modSp new mod">
        <pc:chgData name="INDUMATHI VIJAYARANGAN" userId="23799faad5867d9b" providerId="LiveId" clId="{4F5D6E5F-86F6-42F3-80C7-6CEB7D6F57CA}" dt="2025-08-06T14:51:42.432" v="1121" actId="21"/>
        <pc:sldMkLst>
          <pc:docMk/>
          <pc:sldMk cId="3141236224" sldId="264"/>
        </pc:sldMkLst>
        <pc:spChg chg="add mod">
          <ac:chgData name="INDUMATHI VIJAYARANGAN" userId="23799faad5867d9b" providerId="LiveId" clId="{4F5D6E5F-86F6-42F3-80C7-6CEB7D6F57CA}" dt="2025-08-06T14:31:30.720" v="1040" actId="1076"/>
          <ac:spMkLst>
            <pc:docMk/>
            <pc:sldMk cId="3141236224" sldId="264"/>
            <ac:spMk id="2" creationId="{3BA29444-8D61-B82C-EECF-95D69CC4F0D2}"/>
          </ac:spMkLst>
        </pc:spChg>
        <pc:spChg chg="add mod">
          <ac:chgData name="INDUMATHI VIJAYARANGAN" userId="23799faad5867d9b" providerId="LiveId" clId="{4F5D6E5F-86F6-42F3-80C7-6CEB7D6F57CA}" dt="2025-07-31T16:44:50.896" v="787" actId="1076"/>
          <ac:spMkLst>
            <pc:docMk/>
            <pc:sldMk cId="3141236224" sldId="264"/>
            <ac:spMk id="3" creationId="{1290E7F7-AD4B-DBC4-0C0B-811AEAAB9A9C}"/>
          </ac:spMkLst>
        </pc:spChg>
        <pc:spChg chg="add mod">
          <ac:chgData name="INDUMATHI VIJAYARANGAN" userId="23799faad5867d9b" providerId="LiveId" clId="{4F5D6E5F-86F6-42F3-80C7-6CEB7D6F57CA}" dt="2025-08-06T13:34:51.733" v="791" actId="1076"/>
          <ac:spMkLst>
            <pc:docMk/>
            <pc:sldMk cId="3141236224" sldId="264"/>
            <ac:spMk id="4" creationId="{901EE4C7-8CC1-1E9F-6E7B-D862AB50534B}"/>
          </ac:spMkLst>
        </pc:spChg>
        <pc:spChg chg="add mod">
          <ac:chgData name="INDUMATHI VIJAYARANGAN" userId="23799faad5867d9b" providerId="LiveId" clId="{4F5D6E5F-86F6-42F3-80C7-6CEB7D6F57CA}" dt="2025-08-06T13:39:26.379" v="794" actId="1076"/>
          <ac:spMkLst>
            <pc:docMk/>
            <pc:sldMk cId="3141236224" sldId="264"/>
            <ac:spMk id="5" creationId="{7EF5D830-F71C-C6E7-5E82-585364AAA04C}"/>
          </ac:spMkLst>
        </pc:spChg>
        <pc:spChg chg="add mod">
          <ac:chgData name="INDUMATHI VIJAYARANGAN" userId="23799faad5867d9b" providerId="LiveId" clId="{4F5D6E5F-86F6-42F3-80C7-6CEB7D6F57CA}" dt="2025-08-06T14:01:39.110" v="829" actId="1076"/>
          <ac:spMkLst>
            <pc:docMk/>
            <pc:sldMk cId="3141236224" sldId="264"/>
            <ac:spMk id="8" creationId="{073C8994-CFEC-4EB0-A90F-6C0A2FB82E8F}"/>
          </ac:spMkLst>
        </pc:spChg>
        <pc:spChg chg="add mod">
          <ac:chgData name="INDUMATHI VIJAYARANGAN" userId="23799faad5867d9b" providerId="LiveId" clId="{4F5D6E5F-86F6-42F3-80C7-6CEB7D6F57CA}" dt="2025-08-06T14:04:10.118" v="838" actId="1076"/>
          <ac:spMkLst>
            <pc:docMk/>
            <pc:sldMk cId="3141236224" sldId="264"/>
            <ac:spMk id="9" creationId="{5E300206-AF35-F35B-7204-B474790F9269}"/>
          </ac:spMkLst>
        </pc:spChg>
        <pc:spChg chg="add mod">
          <ac:chgData name="INDUMATHI VIJAYARANGAN" userId="23799faad5867d9b" providerId="LiveId" clId="{4F5D6E5F-86F6-42F3-80C7-6CEB7D6F57CA}" dt="2025-08-06T14:09:11.550" v="860" actId="1076"/>
          <ac:spMkLst>
            <pc:docMk/>
            <pc:sldMk cId="3141236224" sldId="264"/>
            <ac:spMk id="10" creationId="{3BD3A1B2-0ED1-59C7-0FA6-EED369DD35D2}"/>
          </ac:spMkLst>
        </pc:spChg>
        <pc:spChg chg="add mod">
          <ac:chgData name="INDUMATHI VIJAYARANGAN" userId="23799faad5867d9b" providerId="LiveId" clId="{4F5D6E5F-86F6-42F3-80C7-6CEB7D6F57CA}" dt="2025-08-06T14:15:34.840" v="861" actId="1076"/>
          <ac:spMkLst>
            <pc:docMk/>
            <pc:sldMk cId="3141236224" sldId="264"/>
            <ac:spMk id="12" creationId="{BB74A744-8F68-8CE5-E519-358A150E63CD}"/>
          </ac:spMkLst>
        </pc:spChg>
        <pc:spChg chg="add del mod">
          <ac:chgData name="INDUMATHI VIJAYARANGAN" userId="23799faad5867d9b" providerId="LiveId" clId="{4F5D6E5F-86F6-42F3-80C7-6CEB7D6F57CA}" dt="2025-08-06T14:34:43.027" v="1054" actId="1076"/>
          <ac:spMkLst>
            <pc:docMk/>
            <pc:sldMk cId="3141236224" sldId="264"/>
            <ac:spMk id="13" creationId="{F9CFAA17-F564-186D-7895-F52251B00C25}"/>
          </ac:spMkLst>
        </pc:spChg>
        <pc:spChg chg="add mod">
          <ac:chgData name="INDUMATHI VIJAYARANGAN" userId="23799faad5867d9b" providerId="LiveId" clId="{4F5D6E5F-86F6-42F3-80C7-6CEB7D6F57CA}" dt="2025-08-06T14:24:31.988" v="1018" actId="1076"/>
          <ac:spMkLst>
            <pc:docMk/>
            <pc:sldMk cId="3141236224" sldId="264"/>
            <ac:spMk id="16" creationId="{9D279E92-F67A-6AD2-18DF-2BF7AE9E76FE}"/>
          </ac:spMkLst>
        </pc:spChg>
        <pc:spChg chg="add mod">
          <ac:chgData name="INDUMATHI VIJAYARANGAN" userId="23799faad5867d9b" providerId="LiveId" clId="{4F5D6E5F-86F6-42F3-80C7-6CEB7D6F57CA}" dt="2025-08-06T14:25:40.816" v="1022" actId="1076"/>
          <ac:spMkLst>
            <pc:docMk/>
            <pc:sldMk cId="3141236224" sldId="264"/>
            <ac:spMk id="17" creationId="{ACB4CA8A-5EF3-3E9A-DC10-7C2441320E6C}"/>
          </ac:spMkLst>
        </pc:spChg>
        <pc:spChg chg="add mod">
          <ac:chgData name="INDUMATHI VIJAYARANGAN" userId="23799faad5867d9b" providerId="LiveId" clId="{4F5D6E5F-86F6-42F3-80C7-6CEB7D6F57CA}" dt="2025-08-06T14:30:05.854" v="1034" actId="1076"/>
          <ac:spMkLst>
            <pc:docMk/>
            <pc:sldMk cId="3141236224" sldId="264"/>
            <ac:spMk id="18" creationId="{073C8994-CFEC-4EB0-A90F-6C0A2FB82E8F}"/>
          </ac:spMkLst>
        </pc:spChg>
        <pc:spChg chg="add mod">
          <ac:chgData name="INDUMATHI VIJAYARANGAN" userId="23799faad5867d9b" providerId="LiveId" clId="{4F5D6E5F-86F6-42F3-80C7-6CEB7D6F57CA}" dt="2025-08-06T14:33:10.942" v="1045" actId="1076"/>
          <ac:spMkLst>
            <pc:docMk/>
            <pc:sldMk cId="3141236224" sldId="264"/>
            <ac:spMk id="19" creationId="{5E300206-AF35-F35B-7204-B474790F9269}"/>
          </ac:spMkLst>
        </pc:spChg>
        <pc:spChg chg="add mod">
          <ac:chgData name="INDUMATHI VIJAYARANGAN" userId="23799faad5867d9b" providerId="LiveId" clId="{4F5D6E5F-86F6-42F3-80C7-6CEB7D6F57CA}" dt="2025-08-06T14:43:52.956" v="1079" actId="20577"/>
          <ac:spMkLst>
            <pc:docMk/>
            <pc:sldMk cId="3141236224" sldId="264"/>
            <ac:spMk id="30" creationId="{A621846A-365A-2AE6-6C1D-8CCC6C12C54E}"/>
          </ac:spMkLst>
        </pc:spChg>
        <pc:spChg chg="add mod">
          <ac:chgData name="INDUMATHI VIJAYARANGAN" userId="23799faad5867d9b" providerId="LiveId" clId="{4F5D6E5F-86F6-42F3-80C7-6CEB7D6F57CA}" dt="2025-08-06T14:45:06.974" v="1083" actId="255"/>
          <ac:spMkLst>
            <pc:docMk/>
            <pc:sldMk cId="3141236224" sldId="264"/>
            <ac:spMk id="32" creationId="{04E02EF8-37E4-82B3-9B2A-4113A9758303}"/>
          </ac:spMkLst>
        </pc:spChg>
        <pc:spChg chg="add mod">
          <ac:chgData name="INDUMATHI VIJAYARANGAN" userId="23799faad5867d9b" providerId="LiveId" clId="{4F5D6E5F-86F6-42F3-80C7-6CEB7D6F57CA}" dt="2025-08-06T14:48:26.834" v="1088" actId="2711"/>
          <ac:spMkLst>
            <pc:docMk/>
            <pc:sldMk cId="3141236224" sldId="264"/>
            <ac:spMk id="33" creationId="{00CB91DA-71E4-4177-4B05-10C26F3244AA}"/>
          </ac:spMkLst>
        </pc:spChg>
        <pc:spChg chg="add mod">
          <ac:chgData name="INDUMATHI VIJAYARANGAN" userId="23799faad5867d9b" providerId="LiveId" clId="{4F5D6E5F-86F6-42F3-80C7-6CEB7D6F57CA}" dt="2025-08-06T14:50:12.209" v="1095" actId="255"/>
          <ac:spMkLst>
            <pc:docMk/>
            <pc:sldMk cId="3141236224" sldId="264"/>
            <ac:spMk id="34" creationId="{C41949DD-33D9-5637-0A79-1058E305340A}"/>
          </ac:spMkLst>
        </pc:spChg>
        <pc:cxnChg chg="add mod">
          <ac:chgData name="INDUMATHI VIJAYARANGAN" userId="23799faad5867d9b" providerId="LiveId" clId="{4F5D6E5F-86F6-42F3-80C7-6CEB7D6F57CA}" dt="2025-08-06T13:40:43.787" v="799" actId="1076"/>
          <ac:cxnSpMkLst>
            <pc:docMk/>
            <pc:sldMk cId="3141236224" sldId="264"/>
            <ac:cxnSpMk id="6" creationId="{34FFF8B4-A805-294A-298D-FC45919F830B}"/>
          </ac:cxnSpMkLst>
        </pc:cxnChg>
        <pc:cxnChg chg="add mod">
          <ac:chgData name="INDUMATHI VIJAYARANGAN" userId="23799faad5867d9b" providerId="LiveId" clId="{4F5D6E5F-86F6-42F3-80C7-6CEB7D6F57CA}" dt="2025-08-06T13:41:30.596" v="802" actId="1076"/>
          <ac:cxnSpMkLst>
            <pc:docMk/>
            <pc:sldMk cId="3141236224" sldId="264"/>
            <ac:cxnSpMk id="7" creationId="{34FFF8B4-A805-294A-298D-FC45919F830B}"/>
          </ac:cxnSpMkLst>
        </pc:cxnChg>
        <pc:cxnChg chg="add mod">
          <ac:chgData name="INDUMATHI VIJAYARANGAN" userId="23799faad5867d9b" providerId="LiveId" clId="{4F5D6E5F-86F6-42F3-80C7-6CEB7D6F57CA}" dt="2025-08-06T14:34:30.705" v="1052" actId="1076"/>
          <ac:cxnSpMkLst>
            <pc:docMk/>
            <pc:sldMk cId="3141236224" sldId="264"/>
            <ac:cxnSpMk id="21" creationId="{3792A45A-D344-E050-B62B-D06D3C888E66}"/>
          </ac:cxnSpMkLst>
        </pc:cxnChg>
        <pc:cxnChg chg="add mod">
          <ac:chgData name="INDUMATHI VIJAYARANGAN" userId="23799faad5867d9b" providerId="LiveId" clId="{4F5D6E5F-86F6-42F3-80C7-6CEB7D6F57CA}" dt="2025-08-06T14:36:02.680" v="1057" actId="14100"/>
          <ac:cxnSpMkLst>
            <pc:docMk/>
            <pc:sldMk cId="3141236224" sldId="264"/>
            <ac:cxnSpMk id="23" creationId="{AADA4F76-D942-8EDD-36ED-2F2ED9225589}"/>
          </ac:cxnSpMkLst>
        </pc:cxnChg>
        <pc:cxnChg chg="add mod">
          <ac:chgData name="INDUMATHI VIJAYARANGAN" userId="23799faad5867d9b" providerId="LiveId" clId="{4F5D6E5F-86F6-42F3-80C7-6CEB7D6F57CA}" dt="2025-08-06T14:36:45.137" v="1062" actId="1076"/>
          <ac:cxnSpMkLst>
            <pc:docMk/>
            <pc:sldMk cId="3141236224" sldId="264"/>
            <ac:cxnSpMk id="26" creationId="{36D25E1C-FD9F-108D-BCA3-FE7133A103A4}"/>
          </ac:cxnSpMkLst>
        </pc:cxnChg>
        <pc:cxnChg chg="add mod">
          <ac:chgData name="INDUMATHI VIJAYARANGAN" userId="23799faad5867d9b" providerId="LiveId" clId="{4F5D6E5F-86F6-42F3-80C7-6CEB7D6F57CA}" dt="2025-08-06T14:39:42.895" v="1067" actId="1076"/>
          <ac:cxnSpMkLst>
            <pc:docMk/>
            <pc:sldMk cId="3141236224" sldId="264"/>
            <ac:cxnSpMk id="27" creationId="{3996CC64-EF32-EB5F-136C-282FF794CF28}"/>
          </ac:cxnSpMkLst>
        </pc:cxnChg>
      </pc:sldChg>
      <pc:sldChg chg="addSp delSp modSp new mod">
        <pc:chgData name="INDUMATHI VIJAYARANGAN" userId="23799faad5867d9b" providerId="LiveId" clId="{4F5D6E5F-86F6-42F3-80C7-6CEB7D6F57CA}" dt="2025-08-12T14:29:36.778" v="1265" actId="255"/>
        <pc:sldMkLst>
          <pc:docMk/>
          <pc:sldMk cId="2005013692" sldId="265"/>
        </pc:sldMkLst>
        <pc:spChg chg="add mod">
          <ac:chgData name="INDUMATHI VIJAYARANGAN" userId="23799faad5867d9b" providerId="LiveId" clId="{4F5D6E5F-86F6-42F3-80C7-6CEB7D6F57CA}" dt="2025-08-06T14:53:57.803" v="1124" actId="1076"/>
          <ac:spMkLst>
            <pc:docMk/>
            <pc:sldMk cId="2005013692" sldId="265"/>
            <ac:spMk id="2" creationId="{30794CCE-1CCB-4802-8B60-728106EF2072}"/>
          </ac:spMkLst>
        </pc:spChg>
        <pc:spChg chg="add mod">
          <ac:chgData name="INDUMATHI VIJAYARANGAN" userId="23799faad5867d9b" providerId="LiveId" clId="{4F5D6E5F-86F6-42F3-80C7-6CEB7D6F57CA}" dt="2025-08-06T14:54:10.981" v="1126" actId="1076"/>
          <ac:spMkLst>
            <pc:docMk/>
            <pc:sldMk cId="2005013692" sldId="265"/>
            <ac:spMk id="3" creationId="{30794CCE-1CCB-4802-8B60-728106EF2072}"/>
          </ac:spMkLst>
        </pc:spChg>
        <pc:spChg chg="add mod">
          <ac:chgData name="INDUMATHI VIJAYARANGAN" userId="23799faad5867d9b" providerId="LiveId" clId="{4F5D6E5F-86F6-42F3-80C7-6CEB7D6F57CA}" dt="2025-08-06T14:55:32.203" v="1130" actId="1076"/>
          <ac:spMkLst>
            <pc:docMk/>
            <pc:sldMk cId="2005013692" sldId="265"/>
            <ac:spMk id="4" creationId="{30794CCE-1CCB-4802-8B60-728106EF2072}"/>
          </ac:spMkLst>
        </pc:spChg>
        <pc:spChg chg="add mod">
          <ac:chgData name="INDUMATHI VIJAYARANGAN" userId="23799faad5867d9b" providerId="LiveId" clId="{4F5D6E5F-86F6-42F3-80C7-6CEB7D6F57CA}" dt="2025-08-06T14:55:35.531" v="1131" actId="1076"/>
          <ac:spMkLst>
            <pc:docMk/>
            <pc:sldMk cId="2005013692" sldId="265"/>
            <ac:spMk id="5" creationId="{30794CCE-1CCB-4802-8B60-728106EF2072}"/>
          </ac:spMkLst>
        </pc:spChg>
        <pc:spChg chg="add del mod">
          <ac:chgData name="INDUMATHI VIJAYARANGAN" userId="23799faad5867d9b" providerId="LiveId" clId="{4F5D6E5F-86F6-42F3-80C7-6CEB7D6F57CA}" dt="2025-08-12T13:44:24.200" v="1204" actId="21"/>
          <ac:spMkLst>
            <pc:docMk/>
            <pc:sldMk cId="2005013692" sldId="265"/>
            <ac:spMk id="6" creationId="{8349FA90-F7EE-32FA-7959-EFE1D696209D}"/>
          </ac:spMkLst>
        </pc:spChg>
        <pc:spChg chg="add mod">
          <ac:chgData name="INDUMATHI VIJAYARANGAN" userId="23799faad5867d9b" providerId="LiveId" clId="{4F5D6E5F-86F6-42F3-80C7-6CEB7D6F57CA}" dt="2025-08-12T13:41:48.964" v="1187" actId="207"/>
          <ac:spMkLst>
            <pc:docMk/>
            <pc:sldMk cId="2005013692" sldId="265"/>
            <ac:spMk id="7" creationId="{EBA33D41-9744-B7A1-EFE6-F6417C6D760B}"/>
          </ac:spMkLst>
        </pc:spChg>
        <pc:spChg chg="add del mod">
          <ac:chgData name="INDUMATHI VIJAYARANGAN" userId="23799faad5867d9b" providerId="LiveId" clId="{4F5D6E5F-86F6-42F3-80C7-6CEB7D6F57CA}" dt="2025-08-12T13:43:34.905" v="1197" actId="21"/>
          <ac:spMkLst>
            <pc:docMk/>
            <pc:sldMk cId="2005013692" sldId="265"/>
            <ac:spMk id="8" creationId="{F29354CF-453C-801F-7BDF-709FA991C6D0}"/>
          </ac:spMkLst>
        </pc:spChg>
        <pc:spChg chg="add mod">
          <ac:chgData name="INDUMATHI VIJAYARANGAN" userId="23799faad5867d9b" providerId="LiveId" clId="{4F5D6E5F-86F6-42F3-80C7-6CEB7D6F57CA}" dt="2025-08-12T13:42:26.716" v="1192" actId="1076"/>
          <ac:spMkLst>
            <pc:docMk/>
            <pc:sldMk cId="2005013692" sldId="265"/>
            <ac:spMk id="9" creationId="{7043C3F9-FF5D-5F1D-BBFE-6A8E9407E061}"/>
          </ac:spMkLst>
        </pc:spChg>
        <pc:spChg chg="add mod">
          <ac:chgData name="INDUMATHI VIJAYARANGAN" userId="23799faad5867d9b" providerId="LiveId" clId="{4F5D6E5F-86F6-42F3-80C7-6CEB7D6F57CA}" dt="2025-08-12T13:43:47.983" v="1199" actId="1076"/>
          <ac:spMkLst>
            <pc:docMk/>
            <pc:sldMk cId="2005013692" sldId="265"/>
            <ac:spMk id="10" creationId="{F58F4C1B-5B36-5A27-6815-522CA87ABC8F}"/>
          </ac:spMkLst>
        </pc:spChg>
        <pc:spChg chg="add mod">
          <ac:chgData name="INDUMATHI VIJAYARANGAN" userId="23799faad5867d9b" providerId="LiveId" clId="{4F5D6E5F-86F6-42F3-80C7-6CEB7D6F57CA}" dt="2025-08-12T13:44:19.603" v="1203" actId="1076"/>
          <ac:spMkLst>
            <pc:docMk/>
            <pc:sldMk cId="2005013692" sldId="265"/>
            <ac:spMk id="11" creationId="{F9452681-CFE6-94D2-0119-6AF76BA034CE}"/>
          </ac:spMkLst>
        </pc:spChg>
        <pc:spChg chg="add mod">
          <ac:chgData name="INDUMATHI VIJAYARANGAN" userId="23799faad5867d9b" providerId="LiveId" clId="{4F5D6E5F-86F6-42F3-80C7-6CEB7D6F57CA}" dt="2025-08-12T14:06:26.068" v="1229" actId="1076"/>
          <ac:spMkLst>
            <pc:docMk/>
            <pc:sldMk cId="2005013692" sldId="265"/>
            <ac:spMk id="12" creationId="{FCB735E7-CAFB-4E56-A4C0-496445CDB3DB}"/>
          </ac:spMkLst>
        </pc:spChg>
        <pc:spChg chg="add mod">
          <ac:chgData name="INDUMATHI VIJAYARANGAN" userId="23799faad5867d9b" providerId="LiveId" clId="{4F5D6E5F-86F6-42F3-80C7-6CEB7D6F57CA}" dt="2025-08-12T13:53:13.169" v="1210" actId="1076"/>
          <ac:spMkLst>
            <pc:docMk/>
            <pc:sldMk cId="2005013692" sldId="265"/>
            <ac:spMk id="13" creationId="{714E030F-633D-5C53-918E-E77BFA3D425E}"/>
          </ac:spMkLst>
        </pc:spChg>
        <pc:spChg chg="add mod">
          <ac:chgData name="INDUMATHI VIJAYARANGAN" userId="23799faad5867d9b" providerId="LiveId" clId="{4F5D6E5F-86F6-42F3-80C7-6CEB7D6F57CA}" dt="2025-08-12T14:14:23.438" v="1234" actId="1076"/>
          <ac:spMkLst>
            <pc:docMk/>
            <pc:sldMk cId="2005013692" sldId="265"/>
            <ac:spMk id="24" creationId="{4CCF62E6-1D89-FB5C-3054-4EFC6FFE591A}"/>
          </ac:spMkLst>
        </pc:spChg>
        <pc:spChg chg="add mod">
          <ac:chgData name="INDUMATHI VIJAYARANGAN" userId="23799faad5867d9b" providerId="LiveId" clId="{4F5D6E5F-86F6-42F3-80C7-6CEB7D6F57CA}" dt="2025-08-12T14:18:38.250" v="1242" actId="1076"/>
          <ac:spMkLst>
            <pc:docMk/>
            <pc:sldMk cId="2005013692" sldId="265"/>
            <ac:spMk id="25" creationId="{2333AA24-67E6-7DE2-32AC-3B2FF8A29588}"/>
          </ac:spMkLst>
        </pc:spChg>
        <pc:spChg chg="add mod">
          <ac:chgData name="INDUMATHI VIJAYARANGAN" userId="23799faad5867d9b" providerId="LiveId" clId="{4F5D6E5F-86F6-42F3-80C7-6CEB7D6F57CA}" dt="2025-08-12T14:27:29.137" v="1253" actId="113"/>
          <ac:spMkLst>
            <pc:docMk/>
            <pc:sldMk cId="2005013692" sldId="265"/>
            <ac:spMk id="27" creationId="{BB25240B-95C0-32CE-63CF-C18EB712DBCD}"/>
          </ac:spMkLst>
        </pc:spChg>
        <pc:spChg chg="add del mod">
          <ac:chgData name="INDUMATHI VIJAYARANGAN" userId="23799faad5867d9b" providerId="LiveId" clId="{4F5D6E5F-86F6-42F3-80C7-6CEB7D6F57CA}" dt="2025-08-12T14:28:00.820" v="1257" actId="21"/>
          <ac:spMkLst>
            <pc:docMk/>
            <pc:sldMk cId="2005013692" sldId="265"/>
            <ac:spMk id="29" creationId="{A3E9DB39-9669-366C-30E9-026159DE1F64}"/>
          </ac:spMkLst>
        </pc:spChg>
        <pc:spChg chg="add mod">
          <ac:chgData name="INDUMATHI VIJAYARANGAN" userId="23799faad5867d9b" providerId="LiveId" clId="{4F5D6E5F-86F6-42F3-80C7-6CEB7D6F57CA}" dt="2025-08-12T14:28:55.854" v="1261" actId="255"/>
          <ac:spMkLst>
            <pc:docMk/>
            <pc:sldMk cId="2005013692" sldId="265"/>
            <ac:spMk id="30" creationId="{3785DA3B-B681-B6F6-1A9D-2A79C64B442C}"/>
          </ac:spMkLst>
        </pc:spChg>
        <pc:spChg chg="add mod">
          <ac:chgData name="INDUMATHI VIJAYARANGAN" userId="23799faad5867d9b" providerId="LiveId" clId="{4F5D6E5F-86F6-42F3-80C7-6CEB7D6F57CA}" dt="2025-08-12T14:29:36.778" v="1265" actId="255"/>
          <ac:spMkLst>
            <pc:docMk/>
            <pc:sldMk cId="2005013692" sldId="265"/>
            <ac:spMk id="31" creationId="{81B09F63-4FE4-BAF4-5976-ADF9967521A7}"/>
          </ac:spMkLst>
        </pc:spChg>
        <pc:cxnChg chg="add mod">
          <ac:chgData name="INDUMATHI VIJAYARANGAN" userId="23799faad5867d9b" providerId="LiveId" clId="{4F5D6E5F-86F6-42F3-80C7-6CEB7D6F57CA}" dt="2025-08-12T13:59:40.052" v="1220" actId="14100"/>
          <ac:cxnSpMkLst>
            <pc:docMk/>
            <pc:sldMk cId="2005013692" sldId="265"/>
            <ac:cxnSpMk id="15" creationId="{6477F346-5B6D-43AF-0C96-C34B91B3F323}"/>
          </ac:cxnSpMkLst>
        </pc:cxnChg>
        <pc:cxnChg chg="add mod">
          <ac:chgData name="INDUMATHI VIJAYARANGAN" userId="23799faad5867d9b" providerId="LiveId" clId="{4F5D6E5F-86F6-42F3-80C7-6CEB7D6F57CA}" dt="2025-08-12T14:05:34.241" v="1228" actId="1076"/>
          <ac:cxnSpMkLst>
            <pc:docMk/>
            <pc:sldMk cId="2005013692" sldId="265"/>
            <ac:cxnSpMk id="20" creationId="{CA938705-0468-91B7-4B0B-5778E3B6F47B}"/>
          </ac:cxnSpMkLst>
        </pc:cxnChg>
        <pc:cxnChg chg="add del mod">
          <ac:chgData name="INDUMATHI VIJAYARANGAN" userId="23799faad5867d9b" providerId="LiveId" clId="{4F5D6E5F-86F6-42F3-80C7-6CEB7D6F57CA}" dt="2025-08-12T14:04:54.374" v="1225" actId="21"/>
          <ac:cxnSpMkLst>
            <pc:docMk/>
            <pc:sldMk cId="2005013692" sldId="265"/>
            <ac:cxnSpMk id="21" creationId="{DE4E7777-D678-49E4-83A9-6745037CD76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B04C-F3A9-F55C-EC43-A03D535D6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28C45-1841-7AAC-2551-B46D7C26D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37301-53D0-94FC-EF9A-BADDB9BB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6B23-6565-40FA-91CE-DCD1A9F04BC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B4DDE-E226-5D94-D52E-EC7CA523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3880B-A9D9-7D81-0F60-E73FB47F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6B7-FFCD-4837-AEF4-CE5D7237A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68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CF7C-E573-4D23-A42C-E13FC85C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80BBB-354D-8B15-D3C1-C44D23D7C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2D3DD-4FED-033F-4AA5-BE82EE4B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6B23-6565-40FA-91CE-DCD1A9F04BC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33719-C4FA-37B3-9E1D-4362C866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05328-00BF-41EE-8395-034B8CAF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6B7-FFCD-4837-AEF4-CE5D7237A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45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BDC43-E6B7-3746-20EF-6ACA57884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270C6-3D07-334E-322E-845098B19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2BFE9-A807-EAEF-2E7D-700E2B4A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6B23-6565-40FA-91CE-DCD1A9F04BC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FDEA9-7C5B-5F4F-5904-1E2DD94B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2E6E8-7AD5-944D-5E64-6CFCFDBA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6B7-FFCD-4837-AEF4-CE5D7237A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51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C9AF-CB45-75ED-95F4-057D286D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3C201-B704-CB0D-41BF-FFE245E8B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AE619-CEE1-493A-9F79-1465A7D1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6B23-6565-40FA-91CE-DCD1A9F04BC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E2AD2-B131-C172-06B9-52493BD8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56E09-B13A-A9EB-9A34-D7C6631A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6B7-FFCD-4837-AEF4-CE5D7237A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39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3C7E-3BBC-CA1F-E767-8C95A237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AF6A5-1C80-11AC-74F7-1D456C45D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7B42C-7F70-EEF7-8486-CDD4660C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6B23-6565-40FA-91CE-DCD1A9F04BC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338A4-8D95-3283-09B8-13E49DB9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E4054-0939-C715-477D-EA7980D7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6B7-FFCD-4837-AEF4-CE5D7237A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98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B46F-D194-E659-B0B9-2F86371A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681D8-F730-59D0-ECFB-9FD74B864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A38D4-A8E8-1CC7-E9E4-D84D7539A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DF0F4-88E0-DC7E-4B15-13C82B34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6B23-6565-40FA-91CE-DCD1A9F04BC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9CF45-B431-E893-C330-9ED3E63A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84A08-1218-5F7A-3391-52299CB1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6B7-FFCD-4837-AEF4-CE5D7237A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60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9D47-42EE-CDF8-FCAF-EB3A42D4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0F048-B220-C2FD-4465-ADC6A1FF4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88671-9C63-1B78-2DF7-97825DE0B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E15CF-1AC5-DFAB-FDEE-E1129B51F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44388-FB5C-19BE-EA55-089D2761C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8A7F1-7427-841E-5B2D-17958466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6B23-6565-40FA-91CE-DCD1A9F04BC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67740-3B3C-A19D-B985-A14B0DA8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7B303-264E-0D53-3F38-CB274B56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6B7-FFCD-4837-AEF4-CE5D7237A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90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63BC-ECD7-8C72-5A1A-AFD6A2B6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F0FFD-E535-7B72-F377-6A637B98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6B23-6565-40FA-91CE-DCD1A9F04BC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8C690-BDFC-B426-CAD9-639C7B8B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5C791-A77E-E8A0-A442-4F085FF5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6B7-FFCD-4837-AEF4-CE5D7237A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03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2C357-3608-47DA-A1E4-7A49B763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6B23-6565-40FA-91CE-DCD1A9F04BC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BEAC0-D100-A179-4921-CCE6799B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9A571-E103-5AAE-8250-1CE312F9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6B7-FFCD-4837-AEF4-CE5D7237A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15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3598-9653-8618-8AF6-373466DB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3719E-D58C-5095-15EC-73305DC0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3E5F6-2E38-4B3A-A475-98141432F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D0862-10A7-88F6-ACCA-4D87A338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6B23-6565-40FA-91CE-DCD1A9F04BC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96A34-4CF0-BE96-2228-979DA231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7035-B54B-AF96-1BA1-AA0771F0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6B7-FFCD-4837-AEF4-CE5D7237A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50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0308-6D39-61B9-EF0C-BCC8210E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0E002-C5D2-6D2C-0A53-C1CD4E6BE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11D2B-0DD9-AF98-A027-DA4BC35B0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D151B-2E9F-AF1B-2E41-D6B47C62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6B23-6565-40FA-91CE-DCD1A9F04BC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F8116-BC4B-1FAC-33BD-5AC42D0E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B0D9E-2FE7-1D0A-D416-62D84C64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1B6B7-FFCD-4837-AEF4-CE5D7237A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34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C0AE2-8DD1-E390-7804-C2672BED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EA4DB-431D-829F-E97E-0E2BB5FC9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CD437-8C07-60E1-1F64-C1DDD1875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E6B23-6565-40FA-91CE-DCD1A9F04BC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9A007-0B7F-89F5-EA86-E154242ED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24420-4D83-BDDC-E460-EC999525B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1B6B7-FFCD-4837-AEF4-CE5D7237AB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AD77-07AE-D2A6-C7DF-4571735DE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Comic Sans MS" panose="030F0702030302020204" pitchFamily="66" charset="0"/>
              </a:rPr>
              <a:t>MAURY 2640D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22A02-2173-746C-304F-75582AC42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Comic Sans MS" panose="030F0702030302020204" pitchFamily="66" charset="0"/>
              </a:rPr>
              <a:t>DIMENSISONS</a:t>
            </a:r>
          </a:p>
        </p:txBody>
      </p:sp>
    </p:spTree>
    <p:extLst>
      <p:ext uri="{BB962C8B-B14F-4D97-AF65-F5344CB8AC3E}">
        <p14:creationId xmlns:p14="http://schemas.microsoft.com/office/powerpoint/2010/main" val="371294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794CCE-1CCB-4802-8B60-728106EF2072}"/>
              </a:ext>
            </a:extLst>
          </p:cNvPr>
          <p:cNvSpPr/>
          <p:nvPr/>
        </p:nvSpPr>
        <p:spPr>
          <a:xfrm>
            <a:off x="1770222" y="2011183"/>
            <a:ext cx="3998276" cy="8239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794CCE-1CCB-4802-8B60-728106EF2072}"/>
              </a:ext>
            </a:extLst>
          </p:cNvPr>
          <p:cNvSpPr/>
          <p:nvPr/>
        </p:nvSpPr>
        <p:spPr>
          <a:xfrm>
            <a:off x="1770222" y="3697743"/>
            <a:ext cx="3998276" cy="8239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94CCE-1CCB-4802-8B60-728106EF2072}"/>
              </a:ext>
            </a:extLst>
          </p:cNvPr>
          <p:cNvSpPr/>
          <p:nvPr/>
        </p:nvSpPr>
        <p:spPr>
          <a:xfrm>
            <a:off x="6789262" y="2011183"/>
            <a:ext cx="3998276" cy="8239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794CCE-1CCB-4802-8B60-728106EF2072}"/>
              </a:ext>
            </a:extLst>
          </p:cNvPr>
          <p:cNvSpPr/>
          <p:nvPr/>
        </p:nvSpPr>
        <p:spPr>
          <a:xfrm>
            <a:off x="6789262" y="3697743"/>
            <a:ext cx="3998276" cy="8239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A33D41-9744-B7A1-EFE6-F6417C6D760B}"/>
              </a:ext>
            </a:extLst>
          </p:cNvPr>
          <p:cNvSpPr/>
          <p:nvPr/>
        </p:nvSpPr>
        <p:spPr>
          <a:xfrm>
            <a:off x="2369819" y="2910840"/>
            <a:ext cx="807722" cy="711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43C3F9-FF5D-5F1D-BBFE-6A8E9407E061}"/>
              </a:ext>
            </a:extLst>
          </p:cNvPr>
          <p:cNvSpPr/>
          <p:nvPr/>
        </p:nvSpPr>
        <p:spPr>
          <a:xfrm>
            <a:off x="2438400" y="2961640"/>
            <a:ext cx="67056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highlight>
                <a:srgbClr val="FFFF00"/>
              </a:highligh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8F4C1B-5B36-5A27-6815-522CA87ABC8F}"/>
              </a:ext>
            </a:extLst>
          </p:cNvPr>
          <p:cNvSpPr/>
          <p:nvPr/>
        </p:nvSpPr>
        <p:spPr>
          <a:xfrm>
            <a:off x="7399019" y="2895600"/>
            <a:ext cx="807722" cy="711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452681-CFE6-94D2-0119-6AF76BA034CE}"/>
              </a:ext>
            </a:extLst>
          </p:cNvPr>
          <p:cNvSpPr/>
          <p:nvPr/>
        </p:nvSpPr>
        <p:spPr>
          <a:xfrm>
            <a:off x="7467600" y="2946400"/>
            <a:ext cx="670560" cy="609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highlight>
                <a:srgbClr val="FFFF00"/>
              </a:highlight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B735E7-CAFB-4E56-A4C0-496445CDB3DB}"/>
              </a:ext>
            </a:extLst>
          </p:cNvPr>
          <p:cNvSpPr/>
          <p:nvPr/>
        </p:nvSpPr>
        <p:spPr>
          <a:xfrm>
            <a:off x="3521831" y="2894167"/>
            <a:ext cx="2542302" cy="744545"/>
          </a:xfrm>
          <a:custGeom>
            <a:avLst/>
            <a:gdLst>
              <a:gd name="connsiteX0" fmla="*/ 0 w 2542302"/>
              <a:gd name="connsiteY0" fmla="*/ 0 h 744545"/>
              <a:gd name="connsiteX1" fmla="*/ 2542302 w 2542302"/>
              <a:gd name="connsiteY1" fmla="*/ 0 h 744545"/>
              <a:gd name="connsiteX2" fmla="*/ 2542302 w 2542302"/>
              <a:gd name="connsiteY2" fmla="*/ 744545 h 744545"/>
              <a:gd name="connsiteX3" fmla="*/ 0 w 2542302"/>
              <a:gd name="connsiteY3" fmla="*/ 744545 h 744545"/>
              <a:gd name="connsiteX4" fmla="*/ 0 w 2542302"/>
              <a:gd name="connsiteY4" fmla="*/ 687042 h 744545"/>
              <a:gd name="connsiteX5" fmla="*/ 306000 w 2542302"/>
              <a:gd name="connsiteY5" fmla="*/ 381042 h 744545"/>
              <a:gd name="connsiteX6" fmla="*/ 0 w 2542302"/>
              <a:gd name="connsiteY6" fmla="*/ 75042 h 744545"/>
              <a:gd name="connsiteX7" fmla="*/ 0 w 2542302"/>
              <a:gd name="connsiteY7" fmla="*/ 0 h 74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2302" h="744545">
                <a:moveTo>
                  <a:pt x="0" y="0"/>
                </a:moveTo>
                <a:lnTo>
                  <a:pt x="2542302" y="0"/>
                </a:lnTo>
                <a:lnTo>
                  <a:pt x="2542302" y="744545"/>
                </a:lnTo>
                <a:lnTo>
                  <a:pt x="0" y="744545"/>
                </a:lnTo>
                <a:lnTo>
                  <a:pt x="0" y="687042"/>
                </a:lnTo>
                <a:cubicBezTo>
                  <a:pt x="168999" y="687042"/>
                  <a:pt x="306000" y="550041"/>
                  <a:pt x="306000" y="381042"/>
                </a:cubicBezTo>
                <a:cubicBezTo>
                  <a:pt x="306000" y="212043"/>
                  <a:pt x="168999" y="75042"/>
                  <a:pt x="0" y="7504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4E030F-633D-5C53-918E-E77BFA3D425E}"/>
              </a:ext>
            </a:extLst>
          </p:cNvPr>
          <p:cNvSpPr/>
          <p:nvPr/>
        </p:nvSpPr>
        <p:spPr>
          <a:xfrm>
            <a:off x="8206741" y="2894167"/>
            <a:ext cx="2542302" cy="744545"/>
          </a:xfrm>
          <a:custGeom>
            <a:avLst/>
            <a:gdLst>
              <a:gd name="connsiteX0" fmla="*/ 0 w 2542302"/>
              <a:gd name="connsiteY0" fmla="*/ 0 h 744545"/>
              <a:gd name="connsiteX1" fmla="*/ 2542302 w 2542302"/>
              <a:gd name="connsiteY1" fmla="*/ 0 h 744545"/>
              <a:gd name="connsiteX2" fmla="*/ 2542302 w 2542302"/>
              <a:gd name="connsiteY2" fmla="*/ 744545 h 744545"/>
              <a:gd name="connsiteX3" fmla="*/ 0 w 2542302"/>
              <a:gd name="connsiteY3" fmla="*/ 744545 h 744545"/>
              <a:gd name="connsiteX4" fmla="*/ 0 w 2542302"/>
              <a:gd name="connsiteY4" fmla="*/ 687042 h 744545"/>
              <a:gd name="connsiteX5" fmla="*/ 306000 w 2542302"/>
              <a:gd name="connsiteY5" fmla="*/ 381042 h 744545"/>
              <a:gd name="connsiteX6" fmla="*/ 0 w 2542302"/>
              <a:gd name="connsiteY6" fmla="*/ 75042 h 744545"/>
              <a:gd name="connsiteX7" fmla="*/ 0 w 2542302"/>
              <a:gd name="connsiteY7" fmla="*/ 0 h 74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42302" h="744545">
                <a:moveTo>
                  <a:pt x="0" y="0"/>
                </a:moveTo>
                <a:lnTo>
                  <a:pt x="2542302" y="0"/>
                </a:lnTo>
                <a:lnTo>
                  <a:pt x="2542302" y="744545"/>
                </a:lnTo>
                <a:lnTo>
                  <a:pt x="0" y="744545"/>
                </a:lnTo>
                <a:lnTo>
                  <a:pt x="0" y="687042"/>
                </a:lnTo>
                <a:cubicBezTo>
                  <a:pt x="168999" y="687042"/>
                  <a:pt x="306000" y="550041"/>
                  <a:pt x="306000" y="381042"/>
                </a:cubicBezTo>
                <a:cubicBezTo>
                  <a:pt x="306000" y="212043"/>
                  <a:pt x="168999" y="75042"/>
                  <a:pt x="0" y="7504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77F346-5B6D-43AF-0C96-C34B91B3F323}"/>
              </a:ext>
            </a:extLst>
          </p:cNvPr>
          <p:cNvCxnSpPr>
            <a:cxnSpLocks/>
          </p:cNvCxnSpPr>
          <p:nvPr/>
        </p:nvCxnSpPr>
        <p:spPr>
          <a:xfrm flipV="1">
            <a:off x="3281680" y="3251200"/>
            <a:ext cx="363814" cy="15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938705-0468-91B7-4B0B-5778E3B6F47B}"/>
              </a:ext>
            </a:extLst>
          </p:cNvPr>
          <p:cNvCxnSpPr>
            <a:cxnSpLocks/>
          </p:cNvCxnSpPr>
          <p:nvPr/>
        </p:nvCxnSpPr>
        <p:spPr>
          <a:xfrm flipV="1">
            <a:off x="5768498" y="2674706"/>
            <a:ext cx="292258" cy="7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4CCF62E6-1D89-FB5C-3054-4EFC6FFE591A}"/>
              </a:ext>
            </a:extLst>
          </p:cNvPr>
          <p:cNvSpPr txBox="1"/>
          <p:nvPr/>
        </p:nvSpPr>
        <p:spPr>
          <a:xfrm>
            <a:off x="5147024" y="2420790"/>
            <a:ext cx="12429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050" dirty="0">
                <a:latin typeface="Comic Sans MS" panose="030F0702030302020204" pitchFamily="66" charset="0"/>
              </a:rPr>
              <a:t>1.15 mm </a:t>
            </a:r>
          </a:p>
        </p:txBody>
      </p:sp>
      <p:sp>
        <p:nvSpPr>
          <p:cNvPr id="25" name="TextBox 37">
            <a:extLst>
              <a:ext uri="{FF2B5EF4-FFF2-40B4-BE49-F238E27FC236}">
                <a16:creationId xmlns:a16="http://schemas.microsoft.com/office/drawing/2014/main" id="{2333AA24-67E6-7DE2-32AC-3B2FF8A29588}"/>
              </a:ext>
            </a:extLst>
          </p:cNvPr>
          <p:cNvSpPr txBox="1"/>
          <p:nvPr/>
        </p:nvSpPr>
        <p:spPr>
          <a:xfrm>
            <a:off x="3083189" y="2974201"/>
            <a:ext cx="80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>
                <a:latin typeface="Comic Sans MS" panose="030F0702030302020204" pitchFamily="66" charset="0"/>
              </a:rPr>
              <a:t>6.1 mm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25240B-95C0-32CE-63CF-C18EB712DBCD}"/>
              </a:ext>
            </a:extLst>
          </p:cNvPr>
          <p:cNvSpPr txBox="1"/>
          <p:nvPr/>
        </p:nvSpPr>
        <p:spPr>
          <a:xfrm>
            <a:off x="597494" y="501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Probe Depth Movement </a:t>
            </a: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3785DA3B-B681-B6F6-1A9D-2A79C64B442C}"/>
              </a:ext>
            </a:extLst>
          </p:cNvPr>
          <p:cNvSpPr txBox="1"/>
          <p:nvPr/>
        </p:nvSpPr>
        <p:spPr>
          <a:xfrm>
            <a:off x="2911943" y="4583669"/>
            <a:ext cx="1714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latin typeface="Comic Sans MS" panose="030F0702030302020204" pitchFamily="66" charset="0"/>
              </a:rPr>
              <a:t>Minimum Depth</a:t>
            </a:r>
          </a:p>
        </p:txBody>
      </p:sp>
      <p:sp>
        <p:nvSpPr>
          <p:cNvPr id="31" name="TextBox 51">
            <a:extLst>
              <a:ext uri="{FF2B5EF4-FFF2-40B4-BE49-F238E27FC236}">
                <a16:creationId xmlns:a16="http://schemas.microsoft.com/office/drawing/2014/main" id="{81B09F63-4FE4-BAF4-5976-ADF9967521A7}"/>
              </a:ext>
            </a:extLst>
          </p:cNvPr>
          <p:cNvSpPr txBox="1"/>
          <p:nvPr/>
        </p:nvSpPr>
        <p:spPr>
          <a:xfrm>
            <a:off x="8382336" y="4612640"/>
            <a:ext cx="179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latin typeface="Comic Sans MS" panose="030F0702030302020204" pitchFamily="66" charset="0"/>
              </a:rPr>
              <a:t>Maximum</a:t>
            </a:r>
            <a:r>
              <a:rPr lang="en-IN" dirty="0">
                <a:latin typeface="Comic Sans MS" panose="030F0702030302020204" pitchFamily="66" charset="0"/>
              </a:rPr>
              <a:t> Depth</a:t>
            </a:r>
          </a:p>
        </p:txBody>
      </p:sp>
    </p:spTree>
    <p:extLst>
      <p:ext uri="{BB962C8B-B14F-4D97-AF65-F5344CB8AC3E}">
        <p14:creationId xmlns:p14="http://schemas.microsoft.com/office/powerpoint/2010/main" val="200501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EFB7A5-B74E-A7A4-E3E9-C32E3E2F8924}"/>
              </a:ext>
            </a:extLst>
          </p:cNvPr>
          <p:cNvSpPr>
            <a:spLocks noGrp="1"/>
          </p:cNvSpPr>
          <p:nvPr/>
        </p:nvSpPr>
        <p:spPr>
          <a:xfrm>
            <a:off x="766917" y="4807974"/>
            <a:ext cx="9144000" cy="1786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b="1" dirty="0">
                <a:latin typeface="Comic Sans MS" panose="030F0702030302020204" pitchFamily="66" charset="0"/>
              </a:rPr>
              <a:t> The above Simulation includes three parameters</a:t>
            </a:r>
            <a:r>
              <a:rPr lang="en-IN" sz="1800" dirty="0"/>
              <a:t>.</a:t>
            </a:r>
          </a:p>
          <a:p>
            <a:pPr lvl="1" algn="l"/>
            <a:r>
              <a:rPr lang="en-IN" sz="1400" b="1" i="1" dirty="0">
                <a:latin typeface="Comic Sans MS" panose="030F0702030302020204" pitchFamily="66" charset="0"/>
              </a:rPr>
              <a:t>D1</a:t>
            </a:r>
            <a:r>
              <a:rPr lang="en-IN" sz="1400" dirty="0"/>
              <a:t> </a:t>
            </a:r>
            <a:r>
              <a:rPr lang="en-IN" sz="1400" dirty="0">
                <a:latin typeface="Comic Sans MS" panose="030F0702030302020204" pitchFamily="66" charset="0"/>
              </a:rPr>
              <a:t>-&gt; Depth of Tuner Probe</a:t>
            </a:r>
            <a:r>
              <a:rPr lang="en-IN" sz="1400" dirty="0"/>
              <a:t> 1</a:t>
            </a:r>
          </a:p>
          <a:p>
            <a:pPr lvl="1" algn="l"/>
            <a:r>
              <a:rPr lang="en-IN" sz="1400" b="1" dirty="0">
                <a:latin typeface="Comic Sans MS" panose="030F0702030302020204" pitchFamily="66" charset="0"/>
              </a:rPr>
              <a:t>D2</a:t>
            </a:r>
            <a:r>
              <a:rPr lang="en-IN" sz="1400" dirty="0"/>
              <a:t> -&gt; </a:t>
            </a:r>
            <a:r>
              <a:rPr lang="en-IN" sz="1400" dirty="0">
                <a:latin typeface="Comic Sans MS" panose="030F0702030302020204" pitchFamily="66" charset="0"/>
              </a:rPr>
              <a:t>Depth of Tuner Probe 2</a:t>
            </a:r>
          </a:p>
          <a:p>
            <a:pPr lvl="1" algn="l"/>
            <a:r>
              <a:rPr lang="en-IN" sz="1400" dirty="0">
                <a:latin typeface="Comic Sans MS" panose="030F0702030302020204" pitchFamily="66" charset="0"/>
              </a:rPr>
              <a:t>Lateral -&gt; Lateral Movement Length (Common for Both Probes</a:t>
            </a:r>
            <a:r>
              <a:rPr lang="en-IN" sz="1400" dirty="0"/>
              <a:t>).</a:t>
            </a:r>
            <a:endParaRPr lang="en-IN" sz="1800" dirty="0"/>
          </a:p>
          <a:p>
            <a:pPr algn="l"/>
            <a:r>
              <a:rPr lang="en-IN" sz="1800" dirty="0"/>
              <a:t> 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926AFFC-0FCC-50FE-A2AA-4D126CB5DD5D}"/>
              </a:ext>
            </a:extLst>
          </p:cNvPr>
          <p:cNvSpPr/>
          <p:nvPr/>
        </p:nvSpPr>
        <p:spPr>
          <a:xfrm>
            <a:off x="956189" y="5139977"/>
            <a:ext cx="240890" cy="14748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8E63781-1FE2-D3BE-579F-388C4C440F49}"/>
              </a:ext>
            </a:extLst>
          </p:cNvPr>
          <p:cNvSpPr/>
          <p:nvPr/>
        </p:nvSpPr>
        <p:spPr>
          <a:xfrm>
            <a:off x="956189" y="5435338"/>
            <a:ext cx="240890" cy="14748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77195F0-949B-E5EA-EF16-71C104D629AC}"/>
              </a:ext>
            </a:extLst>
          </p:cNvPr>
          <p:cNvSpPr/>
          <p:nvPr/>
        </p:nvSpPr>
        <p:spPr>
          <a:xfrm>
            <a:off x="956189" y="5730699"/>
            <a:ext cx="240890" cy="14748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09D3D3-F619-EC96-2113-CE7133785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953" y="0"/>
            <a:ext cx="6952094" cy="462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8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538873-0EFF-2580-2913-B04DE183CCC5}"/>
              </a:ext>
            </a:extLst>
          </p:cNvPr>
          <p:cNvSpPr/>
          <p:nvPr/>
        </p:nvSpPr>
        <p:spPr>
          <a:xfrm>
            <a:off x="2045578" y="1113233"/>
            <a:ext cx="2496457" cy="439556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F97EB8-9CC2-5427-BBCC-60E2EFA9B0C4}"/>
              </a:ext>
            </a:extLst>
          </p:cNvPr>
          <p:cNvCxnSpPr>
            <a:cxnSpLocks/>
          </p:cNvCxnSpPr>
          <p:nvPr/>
        </p:nvCxnSpPr>
        <p:spPr>
          <a:xfrm>
            <a:off x="4748980" y="1248697"/>
            <a:ext cx="0" cy="42600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B062F1-DFD3-BC7B-D948-1953B5139FB2}"/>
              </a:ext>
            </a:extLst>
          </p:cNvPr>
          <p:cNvCxnSpPr>
            <a:cxnSpLocks/>
          </p:cNvCxnSpPr>
          <p:nvPr/>
        </p:nvCxnSpPr>
        <p:spPr>
          <a:xfrm>
            <a:off x="2133600" y="5754717"/>
            <a:ext cx="2408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36A9DAB-18E0-65BD-F3FE-799C087B6EBF}"/>
              </a:ext>
            </a:extLst>
          </p:cNvPr>
          <p:cNvSpPr/>
          <p:nvPr/>
        </p:nvSpPr>
        <p:spPr>
          <a:xfrm>
            <a:off x="7187849" y="4686475"/>
            <a:ext cx="2496457" cy="63137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7FFF3E-74B7-5BBA-8D1C-C8BD8808F864}"/>
              </a:ext>
            </a:extLst>
          </p:cNvPr>
          <p:cNvSpPr txBox="1"/>
          <p:nvPr/>
        </p:nvSpPr>
        <p:spPr>
          <a:xfrm rot="16200000">
            <a:off x="4575629" y="2731040"/>
            <a:ext cx="13495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127.35 mm </a:t>
            </a:r>
          </a:p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BEB382-F719-C1E3-6507-05E0C142FF4D}"/>
              </a:ext>
            </a:extLst>
          </p:cNvPr>
          <p:cNvSpPr txBox="1"/>
          <p:nvPr/>
        </p:nvSpPr>
        <p:spPr>
          <a:xfrm>
            <a:off x="157315" y="57969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40.6 mm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E1B390-4929-4755-9B48-B08B22EC87E1}"/>
              </a:ext>
            </a:extLst>
          </p:cNvPr>
          <p:cNvSpPr txBox="1"/>
          <p:nvPr/>
        </p:nvSpPr>
        <p:spPr>
          <a:xfrm>
            <a:off x="3048000" y="17875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Comic Sans MS" panose="030F0702030302020204" pitchFamily="66" charset="0"/>
              </a:rPr>
              <a:t>THE ALUMINIUM SLABS OF MAURY 2640D</a:t>
            </a:r>
          </a:p>
          <a:p>
            <a:pPr algn="ctr"/>
            <a:endParaRPr lang="en-IN" b="1" dirty="0">
              <a:latin typeface="Comic Sans MS" panose="030F0702030302020204" pitchFamily="66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E4A8EB-A3A7-1FAC-1022-9402BAF40BC4}"/>
              </a:ext>
            </a:extLst>
          </p:cNvPr>
          <p:cNvSpPr txBox="1"/>
          <p:nvPr/>
        </p:nvSpPr>
        <p:spPr>
          <a:xfrm>
            <a:off x="1835023" y="55187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</a:t>
            </a: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18F64EE8-6132-687E-BE4D-0D067A6F9FB3}"/>
              </a:ext>
            </a:extLst>
          </p:cNvPr>
          <p:cNvSpPr txBox="1"/>
          <p:nvPr/>
        </p:nvSpPr>
        <p:spPr>
          <a:xfrm>
            <a:off x="9684306" y="4771965"/>
            <a:ext cx="131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9.3 mm</a:t>
            </a:r>
          </a:p>
          <a:p>
            <a:pPr algn="ctr"/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74BF31-4530-72E8-BB27-7EB27750D7A0}"/>
              </a:ext>
            </a:extLst>
          </p:cNvPr>
          <p:cNvCxnSpPr>
            <a:cxnSpLocks/>
          </p:cNvCxnSpPr>
          <p:nvPr/>
        </p:nvCxnSpPr>
        <p:spPr>
          <a:xfrm>
            <a:off x="9773265" y="4771965"/>
            <a:ext cx="0" cy="545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29CF8A0-CC66-28DB-088D-A8F9DC732FA5}"/>
              </a:ext>
            </a:extLst>
          </p:cNvPr>
          <p:cNvSpPr txBox="1"/>
          <p:nvPr/>
        </p:nvSpPr>
        <p:spPr>
          <a:xfrm>
            <a:off x="6725265" y="44013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2EE329-7CA3-0421-16AD-C158961821AB}"/>
              </a:ext>
            </a:extLst>
          </p:cNvPr>
          <p:cNvSpPr txBox="1"/>
          <p:nvPr/>
        </p:nvSpPr>
        <p:spPr>
          <a:xfrm>
            <a:off x="5417574" y="2133938"/>
            <a:ext cx="64106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Comic Sans MS" panose="030F0702030302020204" pitchFamily="66" charset="0"/>
              </a:rPr>
              <a:t>       </a:t>
            </a:r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1)Slab length:127.35mm</a:t>
            </a:r>
          </a:p>
          <a:p>
            <a:pPr algn="ctr"/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  2)Slab width:40.6mm</a:t>
            </a:r>
          </a:p>
          <a:p>
            <a:pPr algn="ctr"/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3)Slab height:9.3L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A7BD42-F01A-20CA-172C-29E366AA38D0}"/>
              </a:ext>
            </a:extLst>
          </p:cNvPr>
          <p:cNvSpPr txBox="1"/>
          <p:nvPr/>
        </p:nvSpPr>
        <p:spPr>
          <a:xfrm>
            <a:off x="4587214" y="836638"/>
            <a:ext cx="6410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75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924A37-4F14-E5A9-F5B0-D26A724B28C2}"/>
              </a:ext>
            </a:extLst>
          </p:cNvPr>
          <p:cNvSpPr/>
          <p:nvPr/>
        </p:nvSpPr>
        <p:spPr>
          <a:xfrm>
            <a:off x="4847772" y="1243616"/>
            <a:ext cx="2496457" cy="439556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1FEB75-3535-F075-CDA1-A7C96F6B6A61}"/>
              </a:ext>
            </a:extLst>
          </p:cNvPr>
          <p:cNvSpPr/>
          <p:nvPr/>
        </p:nvSpPr>
        <p:spPr>
          <a:xfrm>
            <a:off x="5435777" y="1224595"/>
            <a:ext cx="199569" cy="44021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1BC790-0DEE-D473-60A4-658F9F655BED}"/>
              </a:ext>
            </a:extLst>
          </p:cNvPr>
          <p:cNvSpPr/>
          <p:nvPr/>
        </p:nvSpPr>
        <p:spPr>
          <a:xfrm>
            <a:off x="4847780" y="838705"/>
            <a:ext cx="2496449" cy="3825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D4C1DA-FEC6-FE05-4AE9-F03EA96636EE}"/>
              </a:ext>
            </a:extLst>
          </p:cNvPr>
          <p:cNvSpPr/>
          <p:nvPr/>
        </p:nvSpPr>
        <p:spPr>
          <a:xfrm>
            <a:off x="4847780" y="5626780"/>
            <a:ext cx="2496449" cy="3825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0B57FB-6CC8-F5E9-4AA7-E93702C14B2B}"/>
              </a:ext>
            </a:extLst>
          </p:cNvPr>
          <p:cNvCxnSpPr>
            <a:cxnSpLocks/>
          </p:cNvCxnSpPr>
          <p:nvPr/>
        </p:nvCxnSpPr>
        <p:spPr>
          <a:xfrm>
            <a:off x="5635346" y="725511"/>
            <a:ext cx="3629" cy="8252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8BD2C1-9818-3AFC-8C69-CF07B2A3ABC4}"/>
              </a:ext>
            </a:extLst>
          </p:cNvPr>
          <p:cNvCxnSpPr>
            <a:cxnSpLocks/>
          </p:cNvCxnSpPr>
          <p:nvPr/>
        </p:nvCxnSpPr>
        <p:spPr>
          <a:xfrm>
            <a:off x="5435777" y="725511"/>
            <a:ext cx="0" cy="89227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A8820F-CFA1-B7D4-DE14-64955ED39B92}"/>
              </a:ext>
            </a:extLst>
          </p:cNvPr>
          <p:cNvCxnSpPr/>
          <p:nvPr/>
        </p:nvCxnSpPr>
        <p:spPr>
          <a:xfrm>
            <a:off x="5732206" y="725511"/>
            <a:ext cx="1612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3A776D-FC5D-253A-74AF-8890C05CCBE6}"/>
              </a:ext>
            </a:extLst>
          </p:cNvPr>
          <p:cNvCxnSpPr>
            <a:cxnSpLocks/>
          </p:cNvCxnSpPr>
          <p:nvPr/>
        </p:nvCxnSpPr>
        <p:spPr>
          <a:xfrm>
            <a:off x="4847772" y="725511"/>
            <a:ext cx="4857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D0DD54-D913-0579-3EA7-5E20537D0381}"/>
              </a:ext>
            </a:extLst>
          </p:cNvPr>
          <p:cNvCxnSpPr/>
          <p:nvPr/>
        </p:nvCxnSpPr>
        <p:spPr>
          <a:xfrm>
            <a:off x="7492181" y="838705"/>
            <a:ext cx="0" cy="3825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998FB0-9AA1-8526-6BC7-4964B6DFD050}"/>
              </a:ext>
            </a:extLst>
          </p:cNvPr>
          <p:cNvCxnSpPr>
            <a:cxnSpLocks/>
          </p:cNvCxnSpPr>
          <p:nvPr/>
        </p:nvCxnSpPr>
        <p:spPr>
          <a:xfrm>
            <a:off x="7492181" y="1297858"/>
            <a:ext cx="0" cy="4711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998338-A001-69BC-F33D-9F27F20F0FF5}"/>
              </a:ext>
            </a:extLst>
          </p:cNvPr>
          <p:cNvCxnSpPr/>
          <p:nvPr/>
        </p:nvCxnSpPr>
        <p:spPr>
          <a:xfrm>
            <a:off x="4292249" y="2192592"/>
            <a:ext cx="1111045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585970-DF2F-E7DF-107F-ED68D7AF350E}"/>
              </a:ext>
            </a:extLst>
          </p:cNvPr>
          <p:cNvCxnSpPr/>
          <p:nvPr/>
        </p:nvCxnSpPr>
        <p:spPr>
          <a:xfrm>
            <a:off x="3647767" y="2762865"/>
            <a:ext cx="1130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94518A-9CBA-0C4F-328A-F75722F54A90}"/>
              </a:ext>
            </a:extLst>
          </p:cNvPr>
          <p:cNvCxnSpPr>
            <a:cxnSpLocks/>
          </p:cNvCxnSpPr>
          <p:nvPr/>
        </p:nvCxnSpPr>
        <p:spPr>
          <a:xfrm>
            <a:off x="4847772" y="6213987"/>
            <a:ext cx="2496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3FB102-AD55-DA96-ADD8-7B1172FE714E}"/>
              </a:ext>
            </a:extLst>
          </p:cNvPr>
          <p:cNvCxnSpPr/>
          <p:nvPr/>
        </p:nvCxnSpPr>
        <p:spPr>
          <a:xfrm>
            <a:off x="3952568" y="5850193"/>
            <a:ext cx="825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9">
            <a:extLst>
              <a:ext uri="{FF2B5EF4-FFF2-40B4-BE49-F238E27FC236}">
                <a16:creationId xmlns:a16="http://schemas.microsoft.com/office/drawing/2014/main" id="{C97B322B-EAE3-60E6-E601-C988DDCC5D62}"/>
              </a:ext>
            </a:extLst>
          </p:cNvPr>
          <p:cNvSpPr txBox="1"/>
          <p:nvPr/>
        </p:nvSpPr>
        <p:spPr>
          <a:xfrm rot="16200000">
            <a:off x="7137253" y="3171484"/>
            <a:ext cx="1313540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b="1" dirty="0">
                <a:latin typeface="Comic Sans MS" panose="030F0702030302020204" pitchFamily="66" charset="0"/>
              </a:rPr>
              <a:t>127.35 mm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3BD0D9-FABE-651B-CBE0-BF839B28C887}"/>
              </a:ext>
            </a:extLst>
          </p:cNvPr>
          <p:cNvSpPr txBox="1"/>
          <p:nvPr/>
        </p:nvSpPr>
        <p:spPr>
          <a:xfrm rot="16200000">
            <a:off x="7461684" y="930594"/>
            <a:ext cx="731680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latin typeface="Comic Sans MS" panose="030F0702030302020204" pitchFamily="66" charset="0"/>
              </a:rPr>
              <a:t>9 mm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98EDDF-C36F-83A5-4B3D-D7C58CD73673}"/>
              </a:ext>
            </a:extLst>
          </p:cNvPr>
          <p:cNvSpPr txBox="1"/>
          <p:nvPr/>
        </p:nvSpPr>
        <p:spPr>
          <a:xfrm>
            <a:off x="4625698" y="271877"/>
            <a:ext cx="810076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latin typeface="Comic Sans MS" panose="030F0702030302020204" pitchFamily="66" charset="0"/>
              </a:rPr>
              <a:t>14 mm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63880F-7F16-50C3-5AEA-F215AF5764F4}"/>
              </a:ext>
            </a:extLst>
          </p:cNvPr>
          <p:cNvSpPr txBox="1"/>
          <p:nvPr/>
        </p:nvSpPr>
        <p:spPr>
          <a:xfrm>
            <a:off x="5987377" y="259224"/>
            <a:ext cx="135685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Comic Sans MS" panose="030F0702030302020204" pitchFamily="66" charset="0"/>
              </a:rPr>
              <a:t>23.55 mm </a:t>
            </a:r>
          </a:p>
        </p:txBody>
      </p:sp>
      <p:sp>
        <p:nvSpPr>
          <p:cNvPr id="39" name="TextBox 39">
            <a:extLst>
              <a:ext uri="{FF2B5EF4-FFF2-40B4-BE49-F238E27FC236}">
                <a16:creationId xmlns:a16="http://schemas.microsoft.com/office/drawing/2014/main" id="{E91C7B62-7A06-C50B-FDE1-DBDB0FAC42B4}"/>
              </a:ext>
            </a:extLst>
          </p:cNvPr>
          <p:cNvSpPr txBox="1"/>
          <p:nvPr/>
        </p:nvSpPr>
        <p:spPr>
          <a:xfrm>
            <a:off x="2309060" y="2038703"/>
            <a:ext cx="1705428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400" dirty="0">
                <a:latin typeface="Comic Sans MS" panose="030F0702030302020204" pitchFamily="66" charset="0"/>
              </a:rPr>
              <a:t>Inner Conductor</a:t>
            </a:r>
          </a:p>
        </p:txBody>
      </p:sp>
      <p:sp>
        <p:nvSpPr>
          <p:cNvPr id="40" name="TextBox 15">
            <a:extLst>
              <a:ext uri="{FF2B5EF4-FFF2-40B4-BE49-F238E27FC236}">
                <a16:creationId xmlns:a16="http://schemas.microsoft.com/office/drawing/2014/main" id="{92D681FA-9090-2264-13B8-8E9D620CD657}"/>
              </a:ext>
            </a:extLst>
          </p:cNvPr>
          <p:cNvSpPr txBox="1"/>
          <p:nvPr/>
        </p:nvSpPr>
        <p:spPr>
          <a:xfrm>
            <a:off x="1664578" y="2578199"/>
            <a:ext cx="1705428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400" dirty="0">
                <a:latin typeface="Comic Sans MS" panose="030F0702030302020204" pitchFamily="66" charset="0"/>
              </a:rPr>
              <a:t>Aluminium Slab</a:t>
            </a:r>
          </a:p>
        </p:txBody>
      </p:sp>
      <p:sp>
        <p:nvSpPr>
          <p:cNvPr id="41" name="TextBox 18">
            <a:extLst>
              <a:ext uri="{FF2B5EF4-FFF2-40B4-BE49-F238E27FC236}">
                <a16:creationId xmlns:a16="http://schemas.microsoft.com/office/drawing/2014/main" id="{894DC3E4-BA30-1C40-2D3C-839EBE630595}"/>
              </a:ext>
            </a:extLst>
          </p:cNvPr>
          <p:cNvSpPr txBox="1"/>
          <p:nvPr/>
        </p:nvSpPr>
        <p:spPr>
          <a:xfrm>
            <a:off x="2065687" y="5626780"/>
            <a:ext cx="1705428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400" dirty="0">
                <a:latin typeface="Comic Sans MS" panose="030F0702030302020204" pitchFamily="66" charset="0"/>
              </a:rPr>
              <a:t>Slab Holder</a:t>
            </a:r>
          </a:p>
        </p:txBody>
      </p:sp>
      <p:sp>
        <p:nvSpPr>
          <p:cNvPr id="42" name="TextBox 20">
            <a:extLst>
              <a:ext uri="{FF2B5EF4-FFF2-40B4-BE49-F238E27FC236}">
                <a16:creationId xmlns:a16="http://schemas.microsoft.com/office/drawing/2014/main" id="{B6CEC405-55CB-7D7A-6B81-7933D1617B4A}"/>
              </a:ext>
            </a:extLst>
          </p:cNvPr>
          <p:cNvSpPr txBox="1"/>
          <p:nvPr/>
        </p:nvSpPr>
        <p:spPr>
          <a:xfrm>
            <a:off x="5535561" y="6290506"/>
            <a:ext cx="1313540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>
                <a:latin typeface="Comic Sans MS" panose="030F0702030302020204" pitchFamily="66" charset="0"/>
              </a:rPr>
              <a:t>40.6 mm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821850-68FD-F046-9DF1-10F40A4C374F}"/>
              </a:ext>
            </a:extLst>
          </p:cNvPr>
          <p:cNvSpPr txBox="1"/>
          <p:nvPr/>
        </p:nvSpPr>
        <p:spPr>
          <a:xfrm>
            <a:off x="-1470302" y="6703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Comic Sans MS" panose="030F0702030302020204" pitchFamily="66" charset="0"/>
              </a:rPr>
              <a:t>TOP VIEW</a:t>
            </a:r>
          </a:p>
        </p:txBody>
      </p:sp>
    </p:spTree>
    <p:extLst>
      <p:ext uri="{BB962C8B-B14F-4D97-AF65-F5344CB8AC3E}">
        <p14:creationId xmlns:p14="http://schemas.microsoft.com/office/powerpoint/2010/main" val="388445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C39CED-CDB7-8A13-F720-14571D103032}"/>
              </a:ext>
            </a:extLst>
          </p:cNvPr>
          <p:cNvSpPr/>
          <p:nvPr/>
        </p:nvSpPr>
        <p:spPr>
          <a:xfrm>
            <a:off x="3137954" y="2862270"/>
            <a:ext cx="410028" cy="13497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6E4F46-FEF9-26C2-ED17-161413AD5B84}"/>
              </a:ext>
            </a:extLst>
          </p:cNvPr>
          <p:cNvSpPr/>
          <p:nvPr/>
        </p:nvSpPr>
        <p:spPr>
          <a:xfrm>
            <a:off x="3547982" y="2862270"/>
            <a:ext cx="5297711" cy="43542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35D0FE-8BB8-2CDC-EE39-8E994827CC0E}"/>
              </a:ext>
            </a:extLst>
          </p:cNvPr>
          <p:cNvSpPr/>
          <p:nvPr/>
        </p:nvSpPr>
        <p:spPr>
          <a:xfrm>
            <a:off x="3547982" y="3776616"/>
            <a:ext cx="5297711" cy="43542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C8770B-23D8-8877-054E-4F184196FC3F}"/>
              </a:ext>
            </a:extLst>
          </p:cNvPr>
          <p:cNvSpPr/>
          <p:nvPr/>
        </p:nvSpPr>
        <p:spPr>
          <a:xfrm>
            <a:off x="8845693" y="2862270"/>
            <a:ext cx="410028" cy="13497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9D7901-36EA-55B4-F33B-A079F1E69E4D}"/>
              </a:ext>
            </a:extLst>
          </p:cNvPr>
          <p:cNvSpPr/>
          <p:nvPr/>
        </p:nvSpPr>
        <p:spPr>
          <a:xfrm>
            <a:off x="3547982" y="3463495"/>
            <a:ext cx="5297711" cy="147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190663-07A0-ACFA-AC12-26A3EFC736ED}"/>
              </a:ext>
            </a:extLst>
          </p:cNvPr>
          <p:cNvCxnSpPr>
            <a:cxnSpLocks/>
          </p:cNvCxnSpPr>
          <p:nvPr/>
        </p:nvCxnSpPr>
        <p:spPr>
          <a:xfrm>
            <a:off x="3024357" y="2862270"/>
            <a:ext cx="0" cy="391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FB8BE3-4D18-CD1C-0788-4481529E721B}"/>
              </a:ext>
            </a:extLst>
          </p:cNvPr>
          <p:cNvCxnSpPr>
            <a:cxnSpLocks/>
          </p:cNvCxnSpPr>
          <p:nvPr/>
        </p:nvCxnSpPr>
        <p:spPr>
          <a:xfrm>
            <a:off x="9360311" y="2883878"/>
            <a:ext cx="0" cy="1306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209516-739D-F104-2C24-D643D98DF6BB}"/>
              </a:ext>
            </a:extLst>
          </p:cNvPr>
          <p:cNvCxnSpPr>
            <a:cxnSpLocks/>
          </p:cNvCxnSpPr>
          <p:nvPr/>
        </p:nvCxnSpPr>
        <p:spPr>
          <a:xfrm>
            <a:off x="3025295" y="3317011"/>
            <a:ext cx="0" cy="391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7DE5C3-D65E-2257-4F3A-4A41AFBB9D9E}"/>
              </a:ext>
            </a:extLst>
          </p:cNvPr>
          <p:cNvCxnSpPr/>
          <p:nvPr/>
        </p:nvCxnSpPr>
        <p:spPr>
          <a:xfrm flipV="1">
            <a:off x="4001729" y="3602290"/>
            <a:ext cx="0" cy="776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CDADB4-04F3-5370-B34C-6300BA417498}"/>
              </a:ext>
            </a:extLst>
          </p:cNvPr>
          <p:cNvCxnSpPr/>
          <p:nvPr/>
        </p:nvCxnSpPr>
        <p:spPr>
          <a:xfrm flipV="1">
            <a:off x="8264013" y="3610815"/>
            <a:ext cx="0" cy="776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19">
            <a:extLst>
              <a:ext uri="{FF2B5EF4-FFF2-40B4-BE49-F238E27FC236}">
                <a16:creationId xmlns:a16="http://schemas.microsoft.com/office/drawing/2014/main" id="{3C9AF9FA-8C04-C3E6-3B56-04158451AA05}"/>
              </a:ext>
            </a:extLst>
          </p:cNvPr>
          <p:cNvSpPr txBox="1"/>
          <p:nvPr/>
        </p:nvSpPr>
        <p:spPr>
          <a:xfrm rot="16200000">
            <a:off x="9046691" y="3374271"/>
            <a:ext cx="1113422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dirty="0">
                <a:latin typeface="Comic Sans MS" panose="030F0702030302020204" pitchFamily="66" charset="0"/>
              </a:rPr>
              <a:t>24.2 mm </a:t>
            </a: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3403D073-BFA3-0556-952F-CA2D82758916}"/>
              </a:ext>
            </a:extLst>
          </p:cNvPr>
          <p:cNvSpPr txBox="1"/>
          <p:nvPr/>
        </p:nvSpPr>
        <p:spPr>
          <a:xfrm>
            <a:off x="1927123" y="2956059"/>
            <a:ext cx="983637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400" dirty="0">
                <a:latin typeface="Comic Sans MS" panose="030F0702030302020204" pitchFamily="66" charset="0"/>
              </a:rPr>
              <a:t>9.3 mm </a:t>
            </a: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27C58642-286D-769B-D76F-C3B834081E32}"/>
              </a:ext>
            </a:extLst>
          </p:cNvPr>
          <p:cNvSpPr txBox="1"/>
          <p:nvPr/>
        </p:nvSpPr>
        <p:spPr>
          <a:xfrm>
            <a:off x="1927123" y="3340228"/>
            <a:ext cx="99358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200" dirty="0">
                <a:latin typeface="Comic Sans MS" panose="030F0702030302020204" pitchFamily="66" charset="0"/>
              </a:rPr>
              <a:t>5.6</a:t>
            </a:r>
            <a:r>
              <a:rPr lang="en-IN" dirty="0"/>
              <a:t> mm 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35B53BBE-9112-3AD4-E4BD-12D3D8202EDB}"/>
              </a:ext>
            </a:extLst>
          </p:cNvPr>
          <p:cNvSpPr txBox="1"/>
          <p:nvPr/>
        </p:nvSpPr>
        <p:spPr>
          <a:xfrm>
            <a:off x="4503404" y="3232356"/>
            <a:ext cx="1128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200" dirty="0">
                <a:latin typeface="Comic Sans MS" panose="030F0702030302020204" pitchFamily="66" charset="0"/>
              </a:rPr>
              <a:t>1.275 mm </a:t>
            </a: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AF2AF2D7-28D4-4C97-44ED-DA1B9EB849EF}"/>
              </a:ext>
            </a:extLst>
          </p:cNvPr>
          <p:cNvSpPr txBox="1"/>
          <p:nvPr/>
        </p:nvSpPr>
        <p:spPr>
          <a:xfrm>
            <a:off x="4503405" y="3555216"/>
            <a:ext cx="1128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200" dirty="0">
                <a:latin typeface="Comic Sans MS" panose="030F0702030302020204" pitchFamily="66" charset="0"/>
              </a:rPr>
              <a:t>1.275 mm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DED05D-95CA-D7F3-593E-04E1ECFF6AC6}"/>
              </a:ext>
            </a:extLst>
          </p:cNvPr>
          <p:cNvCxnSpPr>
            <a:cxnSpLocks/>
          </p:cNvCxnSpPr>
          <p:nvPr/>
        </p:nvCxnSpPr>
        <p:spPr>
          <a:xfrm>
            <a:off x="4729546" y="3286351"/>
            <a:ext cx="0" cy="223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DB9937-9B85-61E5-1ECA-2477A52F2D3B}"/>
              </a:ext>
            </a:extLst>
          </p:cNvPr>
          <p:cNvCxnSpPr>
            <a:cxnSpLocks/>
          </p:cNvCxnSpPr>
          <p:nvPr/>
        </p:nvCxnSpPr>
        <p:spPr>
          <a:xfrm>
            <a:off x="4729546" y="3555216"/>
            <a:ext cx="0" cy="223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25">
            <a:extLst>
              <a:ext uri="{FF2B5EF4-FFF2-40B4-BE49-F238E27FC236}">
                <a16:creationId xmlns:a16="http://schemas.microsoft.com/office/drawing/2014/main" id="{A58A3D04-7AA2-8236-0406-17D1F0A954E4}"/>
              </a:ext>
            </a:extLst>
          </p:cNvPr>
          <p:cNvSpPr txBox="1"/>
          <p:nvPr/>
        </p:nvSpPr>
        <p:spPr>
          <a:xfrm>
            <a:off x="3137954" y="4517359"/>
            <a:ext cx="1850571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Comic Sans MS" panose="030F0702030302020204" pitchFamily="66" charset="0"/>
              </a:rPr>
              <a:t>Inner Conductor</a:t>
            </a:r>
          </a:p>
        </p:txBody>
      </p:sp>
      <p:sp>
        <p:nvSpPr>
          <p:cNvPr id="35" name="TextBox 28">
            <a:extLst>
              <a:ext uri="{FF2B5EF4-FFF2-40B4-BE49-F238E27FC236}">
                <a16:creationId xmlns:a16="http://schemas.microsoft.com/office/drawing/2014/main" id="{D9FDBF1B-3F63-1AE0-8E1A-7A7AEE338A8D}"/>
              </a:ext>
            </a:extLst>
          </p:cNvPr>
          <p:cNvSpPr txBox="1"/>
          <p:nvPr/>
        </p:nvSpPr>
        <p:spPr>
          <a:xfrm>
            <a:off x="7338727" y="4587097"/>
            <a:ext cx="185057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Comic Sans MS" panose="030F0702030302020204" pitchFamily="66" charset="0"/>
              </a:rPr>
              <a:t>Air Dielectric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F26EB9-FDDC-EDC3-D949-308EE1E8A447}"/>
              </a:ext>
            </a:extLst>
          </p:cNvPr>
          <p:cNvSpPr txBox="1"/>
          <p:nvPr/>
        </p:nvSpPr>
        <p:spPr>
          <a:xfrm>
            <a:off x="1276492" y="59524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Comic Sans MS" panose="030F0702030302020204" pitchFamily="66" charset="0"/>
              </a:rPr>
              <a:t>Side View</a:t>
            </a:r>
          </a:p>
        </p:txBody>
      </p:sp>
    </p:spTree>
    <p:extLst>
      <p:ext uri="{BB962C8B-B14F-4D97-AF65-F5344CB8AC3E}">
        <p14:creationId xmlns:p14="http://schemas.microsoft.com/office/powerpoint/2010/main" val="234616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F6B080C-4785-783E-F6C0-BD4E582CE5D4}"/>
              </a:ext>
            </a:extLst>
          </p:cNvPr>
          <p:cNvSpPr txBox="1"/>
          <p:nvPr/>
        </p:nvSpPr>
        <p:spPr>
          <a:xfrm>
            <a:off x="2251587" y="241333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There is no explicit mentioning of the material of the inner conductor in the Datasheet of the tuner.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But the tuner mentions a connector type of 7mm.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It is explicitly mentioned in the datasheet of the 7mm connector, that the inner conductor is of Be Cu with Gold plating.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omic Sans MS" panose="030F0702030302020204" pitchFamily="66" charset="0"/>
              </a:rPr>
              <a:t>The same has been used in the simulation also.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0F7E1-21E4-BBB2-7E58-817A4A4812A3}"/>
              </a:ext>
            </a:extLst>
          </p:cNvPr>
          <p:cNvSpPr txBox="1"/>
          <p:nvPr/>
        </p:nvSpPr>
        <p:spPr>
          <a:xfrm>
            <a:off x="825909" y="97554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Comic Sans MS" panose="030F0702030302020204" pitchFamily="66" charset="0"/>
              </a:rPr>
              <a:t>Inner Conductor</a:t>
            </a:r>
          </a:p>
        </p:txBody>
      </p:sp>
    </p:spTree>
    <p:extLst>
      <p:ext uri="{BB962C8B-B14F-4D97-AF65-F5344CB8AC3E}">
        <p14:creationId xmlns:p14="http://schemas.microsoft.com/office/powerpoint/2010/main" val="326018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BB6402-9580-201E-4524-AE2A316861FA}"/>
              </a:ext>
            </a:extLst>
          </p:cNvPr>
          <p:cNvSpPr/>
          <p:nvPr/>
        </p:nvSpPr>
        <p:spPr>
          <a:xfrm>
            <a:off x="3414958" y="3146636"/>
            <a:ext cx="1763477" cy="21378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Top View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87FAD2A-DEA2-9E3C-0696-B199C75B0093}"/>
              </a:ext>
            </a:extLst>
          </p:cNvPr>
          <p:cNvSpPr/>
          <p:nvPr/>
        </p:nvSpPr>
        <p:spPr>
          <a:xfrm>
            <a:off x="7666705" y="3364973"/>
            <a:ext cx="2285997" cy="595085"/>
          </a:xfrm>
          <a:custGeom>
            <a:avLst/>
            <a:gdLst>
              <a:gd name="connsiteX0" fmla="*/ 0 w 2285997"/>
              <a:gd name="connsiteY0" fmla="*/ 0 h 595085"/>
              <a:gd name="connsiteX1" fmla="*/ 2285997 w 2285997"/>
              <a:gd name="connsiteY1" fmla="*/ 0 h 595085"/>
              <a:gd name="connsiteX2" fmla="*/ 2285997 w 2285997"/>
              <a:gd name="connsiteY2" fmla="*/ 59914 h 595085"/>
              <a:gd name="connsiteX3" fmla="*/ 2051997 w 2285997"/>
              <a:gd name="connsiteY3" fmla="*/ 293914 h 595085"/>
              <a:gd name="connsiteX4" fmla="*/ 2285997 w 2285997"/>
              <a:gd name="connsiteY4" fmla="*/ 527914 h 595085"/>
              <a:gd name="connsiteX5" fmla="*/ 2285997 w 2285997"/>
              <a:gd name="connsiteY5" fmla="*/ 595085 h 595085"/>
              <a:gd name="connsiteX6" fmla="*/ 0 w 2285997"/>
              <a:gd name="connsiteY6" fmla="*/ 595085 h 595085"/>
              <a:gd name="connsiteX7" fmla="*/ 0 w 2285997"/>
              <a:gd name="connsiteY7" fmla="*/ 0 h 59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5997" h="595085">
                <a:moveTo>
                  <a:pt x="0" y="0"/>
                </a:moveTo>
                <a:lnTo>
                  <a:pt x="2285997" y="0"/>
                </a:lnTo>
                <a:lnTo>
                  <a:pt x="2285997" y="59914"/>
                </a:lnTo>
                <a:cubicBezTo>
                  <a:pt x="2156762" y="59914"/>
                  <a:pt x="2051997" y="164679"/>
                  <a:pt x="2051997" y="293914"/>
                </a:cubicBezTo>
                <a:cubicBezTo>
                  <a:pt x="2051997" y="423149"/>
                  <a:pt x="2156762" y="527914"/>
                  <a:pt x="2285997" y="527914"/>
                </a:cubicBezTo>
                <a:lnTo>
                  <a:pt x="2285997" y="595085"/>
                </a:lnTo>
                <a:lnTo>
                  <a:pt x="0" y="59508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Side View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A507DA-0753-752F-79E3-19BA62A48EA8}"/>
              </a:ext>
            </a:extLst>
          </p:cNvPr>
          <p:cNvCxnSpPr>
            <a:cxnSpLocks/>
          </p:cNvCxnSpPr>
          <p:nvPr/>
        </p:nvCxnSpPr>
        <p:spPr>
          <a:xfrm>
            <a:off x="5348749" y="3188265"/>
            <a:ext cx="0" cy="2054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59455-1280-F0A4-DC21-8023E804B625}"/>
              </a:ext>
            </a:extLst>
          </p:cNvPr>
          <p:cNvCxnSpPr>
            <a:cxnSpLocks/>
          </p:cNvCxnSpPr>
          <p:nvPr/>
        </p:nvCxnSpPr>
        <p:spPr>
          <a:xfrm flipH="1">
            <a:off x="3414958" y="5464277"/>
            <a:ext cx="1763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853F7-738C-310C-99C3-94BC431E38DB}"/>
              </a:ext>
            </a:extLst>
          </p:cNvPr>
          <p:cNvCxnSpPr/>
          <p:nvPr/>
        </p:nvCxnSpPr>
        <p:spPr>
          <a:xfrm>
            <a:off x="7531510" y="3429000"/>
            <a:ext cx="0" cy="557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7837E5-5146-1562-2DFD-702B5D9B9590}"/>
              </a:ext>
            </a:extLst>
          </p:cNvPr>
          <p:cNvCxnSpPr>
            <a:cxnSpLocks/>
          </p:cNvCxnSpPr>
          <p:nvPr/>
        </p:nvCxnSpPr>
        <p:spPr>
          <a:xfrm>
            <a:off x="7713406" y="4097592"/>
            <a:ext cx="21925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DCE5A3-F27F-2A22-B956-2478B5640D94}"/>
              </a:ext>
            </a:extLst>
          </p:cNvPr>
          <p:cNvCxnSpPr>
            <a:cxnSpLocks/>
          </p:cNvCxnSpPr>
          <p:nvPr/>
        </p:nvCxnSpPr>
        <p:spPr>
          <a:xfrm>
            <a:off x="9952702" y="3429000"/>
            <a:ext cx="0" cy="4350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40">
            <a:extLst>
              <a:ext uri="{FF2B5EF4-FFF2-40B4-BE49-F238E27FC236}">
                <a16:creationId xmlns:a16="http://schemas.microsoft.com/office/drawing/2014/main" id="{5841E954-107A-F9CD-2D73-C7A999BDCFA1}"/>
              </a:ext>
            </a:extLst>
          </p:cNvPr>
          <p:cNvSpPr txBox="1"/>
          <p:nvPr/>
        </p:nvSpPr>
        <p:spPr>
          <a:xfrm rot="16200000">
            <a:off x="5192219" y="3802159"/>
            <a:ext cx="10230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20.6 mm 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94D1F713-DA6E-693C-8853-3825CEC76EF0}"/>
              </a:ext>
            </a:extLst>
          </p:cNvPr>
          <p:cNvSpPr txBox="1"/>
          <p:nvPr/>
        </p:nvSpPr>
        <p:spPr>
          <a:xfrm>
            <a:off x="3788076" y="5561820"/>
            <a:ext cx="10395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16.6 mm </a:t>
            </a: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46FC1209-2856-6E8E-4F84-11470D7B73BD}"/>
              </a:ext>
            </a:extLst>
          </p:cNvPr>
          <p:cNvSpPr txBox="1"/>
          <p:nvPr/>
        </p:nvSpPr>
        <p:spPr>
          <a:xfrm rot="16200000">
            <a:off x="9913837" y="3679411"/>
            <a:ext cx="84557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2 mm </a:t>
            </a:r>
          </a:p>
        </p:txBody>
      </p:sp>
      <p:sp>
        <p:nvSpPr>
          <p:cNvPr id="23" name="TextBox 35">
            <a:extLst>
              <a:ext uri="{FF2B5EF4-FFF2-40B4-BE49-F238E27FC236}">
                <a16:creationId xmlns:a16="http://schemas.microsoft.com/office/drawing/2014/main" id="{D104D6CF-5D2A-1BB1-8A04-B1A7804ACBD8}"/>
              </a:ext>
            </a:extLst>
          </p:cNvPr>
          <p:cNvSpPr txBox="1"/>
          <p:nvPr/>
        </p:nvSpPr>
        <p:spPr>
          <a:xfrm rot="16200000">
            <a:off x="6820334" y="3642754"/>
            <a:ext cx="921882" cy="36631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5.5 mm </a:t>
            </a: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002F4BDE-59D7-5EF9-AC96-A450D71EA321}"/>
              </a:ext>
            </a:extLst>
          </p:cNvPr>
          <p:cNvSpPr txBox="1"/>
          <p:nvPr/>
        </p:nvSpPr>
        <p:spPr>
          <a:xfrm>
            <a:off x="8200106" y="4215579"/>
            <a:ext cx="1052049" cy="36931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20.6 mm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41A99A-D75D-74B0-FE33-0F88D2C44800}"/>
              </a:ext>
            </a:extLst>
          </p:cNvPr>
          <p:cNvSpPr txBox="1"/>
          <p:nvPr/>
        </p:nvSpPr>
        <p:spPr>
          <a:xfrm>
            <a:off x="329381" y="420164"/>
            <a:ext cx="1897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Tuner Probe 1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3D891F2A-2797-C7FE-1B58-32C5D79D5C78}"/>
              </a:ext>
            </a:extLst>
          </p:cNvPr>
          <p:cNvSpPr txBox="1"/>
          <p:nvPr/>
        </p:nvSpPr>
        <p:spPr>
          <a:xfrm>
            <a:off x="3216876" y="1642816"/>
            <a:ext cx="7304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latin typeface="Comic Sans MS" panose="030F0702030302020204" pitchFamily="66" charset="0"/>
              </a:rPr>
              <a:t>The Tuner probe material is also assumed to Be Cu, as the purpose of the tuner is to affect the EM waves in the inner conductor.</a:t>
            </a:r>
          </a:p>
        </p:txBody>
      </p:sp>
    </p:spTree>
    <p:extLst>
      <p:ext uri="{BB962C8B-B14F-4D97-AF65-F5344CB8AC3E}">
        <p14:creationId xmlns:p14="http://schemas.microsoft.com/office/powerpoint/2010/main" val="157782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88E6B2-776E-A23B-AF77-0DEB11524D20}"/>
              </a:ext>
            </a:extLst>
          </p:cNvPr>
          <p:cNvSpPr txBox="1"/>
          <p:nvPr/>
        </p:nvSpPr>
        <p:spPr>
          <a:xfrm>
            <a:off x="707922" y="483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Tuner Probe 2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629845F-8797-BA47-5B01-B9A3C3F46B52}"/>
              </a:ext>
            </a:extLst>
          </p:cNvPr>
          <p:cNvSpPr/>
          <p:nvPr/>
        </p:nvSpPr>
        <p:spPr>
          <a:xfrm>
            <a:off x="2978892" y="3077811"/>
            <a:ext cx="1967016" cy="2137888"/>
          </a:xfrm>
          <a:custGeom>
            <a:avLst/>
            <a:gdLst>
              <a:gd name="connsiteX0" fmla="*/ 0 w 1967016"/>
              <a:gd name="connsiteY0" fmla="*/ 0 h 2137888"/>
              <a:gd name="connsiteX1" fmla="*/ 1052616 w 1967016"/>
              <a:gd name="connsiteY1" fmla="*/ 0 h 2137888"/>
              <a:gd name="connsiteX2" fmla="*/ 1052616 w 1967016"/>
              <a:gd name="connsiteY2" fmla="*/ 3337 h 2137888"/>
              <a:gd name="connsiteX3" fmla="*/ 1967016 w 1967016"/>
              <a:gd name="connsiteY3" fmla="*/ 3337 h 2137888"/>
              <a:gd name="connsiteX4" fmla="*/ 1967016 w 1967016"/>
              <a:gd name="connsiteY4" fmla="*/ 917737 h 2137888"/>
              <a:gd name="connsiteX5" fmla="*/ 1052616 w 1967016"/>
              <a:gd name="connsiteY5" fmla="*/ 917737 h 2137888"/>
              <a:gd name="connsiteX6" fmla="*/ 1052616 w 1967016"/>
              <a:gd name="connsiteY6" fmla="*/ 2137888 h 2137888"/>
              <a:gd name="connsiteX7" fmla="*/ 0 w 1967016"/>
              <a:gd name="connsiteY7" fmla="*/ 2137888 h 213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67016" h="2137888">
                <a:moveTo>
                  <a:pt x="0" y="0"/>
                </a:moveTo>
                <a:lnTo>
                  <a:pt x="1052616" y="0"/>
                </a:lnTo>
                <a:lnTo>
                  <a:pt x="1052616" y="3337"/>
                </a:lnTo>
                <a:lnTo>
                  <a:pt x="1967016" y="3337"/>
                </a:lnTo>
                <a:lnTo>
                  <a:pt x="1967016" y="917737"/>
                </a:lnTo>
                <a:lnTo>
                  <a:pt x="1052616" y="917737"/>
                </a:lnTo>
                <a:lnTo>
                  <a:pt x="1052616" y="2137888"/>
                </a:lnTo>
                <a:lnTo>
                  <a:pt x="0" y="2137888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Top View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1AAE29A-19DB-FE29-1DD8-10C90CD63ACA}"/>
              </a:ext>
            </a:extLst>
          </p:cNvPr>
          <p:cNvSpPr/>
          <p:nvPr/>
        </p:nvSpPr>
        <p:spPr>
          <a:xfrm>
            <a:off x="7495868" y="2954515"/>
            <a:ext cx="2285997" cy="595085"/>
          </a:xfrm>
          <a:custGeom>
            <a:avLst/>
            <a:gdLst>
              <a:gd name="connsiteX0" fmla="*/ 0 w 2285997"/>
              <a:gd name="connsiteY0" fmla="*/ 0 h 595085"/>
              <a:gd name="connsiteX1" fmla="*/ 2285997 w 2285997"/>
              <a:gd name="connsiteY1" fmla="*/ 0 h 595085"/>
              <a:gd name="connsiteX2" fmla="*/ 2285997 w 2285997"/>
              <a:gd name="connsiteY2" fmla="*/ 59914 h 595085"/>
              <a:gd name="connsiteX3" fmla="*/ 2051997 w 2285997"/>
              <a:gd name="connsiteY3" fmla="*/ 293914 h 595085"/>
              <a:gd name="connsiteX4" fmla="*/ 2285997 w 2285997"/>
              <a:gd name="connsiteY4" fmla="*/ 527914 h 595085"/>
              <a:gd name="connsiteX5" fmla="*/ 2285997 w 2285997"/>
              <a:gd name="connsiteY5" fmla="*/ 595085 h 595085"/>
              <a:gd name="connsiteX6" fmla="*/ 0 w 2285997"/>
              <a:gd name="connsiteY6" fmla="*/ 595085 h 595085"/>
              <a:gd name="connsiteX7" fmla="*/ 0 w 2285997"/>
              <a:gd name="connsiteY7" fmla="*/ 0 h 59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5997" h="595085">
                <a:moveTo>
                  <a:pt x="0" y="0"/>
                </a:moveTo>
                <a:lnTo>
                  <a:pt x="2285997" y="0"/>
                </a:lnTo>
                <a:lnTo>
                  <a:pt x="2285997" y="59914"/>
                </a:lnTo>
                <a:cubicBezTo>
                  <a:pt x="2156762" y="59914"/>
                  <a:pt x="2051997" y="164679"/>
                  <a:pt x="2051997" y="293914"/>
                </a:cubicBezTo>
                <a:cubicBezTo>
                  <a:pt x="2051997" y="423149"/>
                  <a:pt x="2156762" y="527914"/>
                  <a:pt x="2285997" y="527914"/>
                </a:cubicBezTo>
                <a:lnTo>
                  <a:pt x="2285997" y="595085"/>
                </a:lnTo>
                <a:lnTo>
                  <a:pt x="0" y="59508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Left Side View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A638EF-7398-E34D-1C57-C7E844349D2C}"/>
              </a:ext>
            </a:extLst>
          </p:cNvPr>
          <p:cNvCxnSpPr>
            <a:cxnSpLocks/>
          </p:cNvCxnSpPr>
          <p:nvPr/>
        </p:nvCxnSpPr>
        <p:spPr>
          <a:xfrm>
            <a:off x="2861187" y="3104634"/>
            <a:ext cx="0" cy="2084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9A1919-2254-5CB6-EFF9-232945C99C20}"/>
              </a:ext>
            </a:extLst>
          </p:cNvPr>
          <p:cNvCxnSpPr>
            <a:cxnSpLocks/>
          </p:cNvCxnSpPr>
          <p:nvPr/>
        </p:nvCxnSpPr>
        <p:spPr>
          <a:xfrm>
            <a:off x="2978892" y="5319368"/>
            <a:ext cx="10916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02A724-C446-89EF-BCB5-9796561B66D7}"/>
              </a:ext>
            </a:extLst>
          </p:cNvPr>
          <p:cNvCxnSpPr>
            <a:cxnSpLocks/>
          </p:cNvCxnSpPr>
          <p:nvPr/>
        </p:nvCxnSpPr>
        <p:spPr>
          <a:xfrm>
            <a:off x="4193458" y="5319368"/>
            <a:ext cx="8504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F4CEA0-4D38-4CA4-B816-764A8ED5BD08}"/>
              </a:ext>
            </a:extLst>
          </p:cNvPr>
          <p:cNvCxnSpPr>
            <a:cxnSpLocks/>
          </p:cNvCxnSpPr>
          <p:nvPr/>
        </p:nvCxnSpPr>
        <p:spPr>
          <a:xfrm>
            <a:off x="5043948" y="3077811"/>
            <a:ext cx="0" cy="943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A25A82-A3FB-1E53-38BE-994F66C81A14}"/>
              </a:ext>
            </a:extLst>
          </p:cNvPr>
          <p:cNvCxnSpPr>
            <a:cxnSpLocks/>
          </p:cNvCxnSpPr>
          <p:nvPr/>
        </p:nvCxnSpPr>
        <p:spPr>
          <a:xfrm>
            <a:off x="5043948" y="4146755"/>
            <a:ext cx="0" cy="9435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8EF682-4CE2-4D1C-9404-5214DA7E193C}"/>
              </a:ext>
            </a:extLst>
          </p:cNvPr>
          <p:cNvCxnSpPr>
            <a:cxnSpLocks/>
          </p:cNvCxnSpPr>
          <p:nvPr/>
        </p:nvCxnSpPr>
        <p:spPr>
          <a:xfrm>
            <a:off x="7388941" y="2944958"/>
            <a:ext cx="0" cy="5950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FD0184-7337-B89C-3414-486544DCC2F6}"/>
              </a:ext>
            </a:extLst>
          </p:cNvPr>
          <p:cNvCxnSpPr>
            <a:cxnSpLocks/>
          </p:cNvCxnSpPr>
          <p:nvPr/>
        </p:nvCxnSpPr>
        <p:spPr>
          <a:xfrm flipH="1">
            <a:off x="7495868" y="3844528"/>
            <a:ext cx="21950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65839B-37AA-0F61-1D64-68BBF0C808F9}"/>
              </a:ext>
            </a:extLst>
          </p:cNvPr>
          <p:cNvCxnSpPr>
            <a:cxnSpLocks/>
          </p:cNvCxnSpPr>
          <p:nvPr/>
        </p:nvCxnSpPr>
        <p:spPr>
          <a:xfrm flipV="1">
            <a:off x="9760969" y="3104634"/>
            <a:ext cx="0" cy="2823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25">
            <a:extLst>
              <a:ext uri="{FF2B5EF4-FFF2-40B4-BE49-F238E27FC236}">
                <a16:creationId xmlns:a16="http://schemas.microsoft.com/office/drawing/2014/main" id="{17570AED-CA6F-A4F4-526B-767E6ECD5920}"/>
              </a:ext>
            </a:extLst>
          </p:cNvPr>
          <p:cNvSpPr txBox="1"/>
          <p:nvPr/>
        </p:nvSpPr>
        <p:spPr>
          <a:xfrm rot="16200000">
            <a:off x="4814220" y="3147426"/>
            <a:ext cx="102487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12.7 mm</a:t>
            </a:r>
          </a:p>
        </p:txBody>
      </p:sp>
      <p:sp>
        <p:nvSpPr>
          <p:cNvPr id="36" name="TextBox 26">
            <a:extLst>
              <a:ext uri="{FF2B5EF4-FFF2-40B4-BE49-F238E27FC236}">
                <a16:creationId xmlns:a16="http://schemas.microsoft.com/office/drawing/2014/main" id="{094B274B-62D0-D8F5-4A26-EAB7C5293AC7}"/>
              </a:ext>
            </a:extLst>
          </p:cNvPr>
          <p:cNvSpPr txBox="1"/>
          <p:nvPr/>
        </p:nvSpPr>
        <p:spPr>
          <a:xfrm rot="16200000">
            <a:off x="4820530" y="4397273"/>
            <a:ext cx="112109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5.9 mm </a:t>
            </a:r>
          </a:p>
        </p:txBody>
      </p:sp>
      <p:sp>
        <p:nvSpPr>
          <p:cNvPr id="37" name="TextBox 2">
            <a:extLst>
              <a:ext uri="{FF2B5EF4-FFF2-40B4-BE49-F238E27FC236}">
                <a16:creationId xmlns:a16="http://schemas.microsoft.com/office/drawing/2014/main" id="{3AFB4C94-EC7A-7065-3E5B-37D90E753011}"/>
              </a:ext>
            </a:extLst>
          </p:cNvPr>
          <p:cNvSpPr txBox="1"/>
          <p:nvPr/>
        </p:nvSpPr>
        <p:spPr>
          <a:xfrm rot="16200000">
            <a:off x="1909965" y="3964625"/>
            <a:ext cx="1199380" cy="369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20.6 mm 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D71F031C-D71C-CB94-43DC-D79C79EC0959}"/>
              </a:ext>
            </a:extLst>
          </p:cNvPr>
          <p:cNvSpPr txBox="1"/>
          <p:nvPr/>
        </p:nvSpPr>
        <p:spPr>
          <a:xfrm>
            <a:off x="3028053" y="5515897"/>
            <a:ext cx="99334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6 mm </a:t>
            </a:r>
          </a:p>
        </p:txBody>
      </p:sp>
      <p:sp>
        <p:nvSpPr>
          <p:cNvPr id="39" name="TextBox 14">
            <a:extLst>
              <a:ext uri="{FF2B5EF4-FFF2-40B4-BE49-F238E27FC236}">
                <a16:creationId xmlns:a16="http://schemas.microsoft.com/office/drawing/2014/main" id="{9F3F387E-8541-686F-A4A7-9B40721817D7}"/>
              </a:ext>
            </a:extLst>
          </p:cNvPr>
          <p:cNvSpPr txBox="1"/>
          <p:nvPr/>
        </p:nvSpPr>
        <p:spPr>
          <a:xfrm>
            <a:off x="4193458" y="5548399"/>
            <a:ext cx="114639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10.6 mm </a:t>
            </a:r>
          </a:p>
        </p:txBody>
      </p:sp>
      <p:sp>
        <p:nvSpPr>
          <p:cNvPr id="40" name="TextBox 32">
            <a:extLst>
              <a:ext uri="{FF2B5EF4-FFF2-40B4-BE49-F238E27FC236}">
                <a16:creationId xmlns:a16="http://schemas.microsoft.com/office/drawing/2014/main" id="{0345B827-E0ED-3663-8379-E4A3106DDE1F}"/>
              </a:ext>
            </a:extLst>
          </p:cNvPr>
          <p:cNvSpPr txBox="1"/>
          <p:nvPr/>
        </p:nvSpPr>
        <p:spPr>
          <a:xfrm rot="16200000">
            <a:off x="9677650" y="3030797"/>
            <a:ext cx="79161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2 mm </a:t>
            </a:r>
          </a:p>
        </p:txBody>
      </p:sp>
      <p:sp>
        <p:nvSpPr>
          <p:cNvPr id="41" name="TextBox 35">
            <a:extLst>
              <a:ext uri="{FF2B5EF4-FFF2-40B4-BE49-F238E27FC236}">
                <a16:creationId xmlns:a16="http://schemas.microsoft.com/office/drawing/2014/main" id="{C9EDA1DD-30CE-6B0E-0D2C-732A3199DFC9}"/>
              </a:ext>
            </a:extLst>
          </p:cNvPr>
          <p:cNvSpPr txBox="1"/>
          <p:nvPr/>
        </p:nvSpPr>
        <p:spPr>
          <a:xfrm rot="16200000">
            <a:off x="6576225" y="2967476"/>
            <a:ext cx="9435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5.5 mm </a:t>
            </a:r>
          </a:p>
        </p:txBody>
      </p:sp>
      <p:sp>
        <p:nvSpPr>
          <p:cNvPr id="42" name="TextBox 19">
            <a:extLst>
              <a:ext uri="{FF2B5EF4-FFF2-40B4-BE49-F238E27FC236}">
                <a16:creationId xmlns:a16="http://schemas.microsoft.com/office/drawing/2014/main" id="{0785DBF2-76EE-E9F3-A2D7-65EF1DFDF9D7}"/>
              </a:ext>
            </a:extLst>
          </p:cNvPr>
          <p:cNvSpPr txBox="1"/>
          <p:nvPr/>
        </p:nvSpPr>
        <p:spPr>
          <a:xfrm>
            <a:off x="8131276" y="4021392"/>
            <a:ext cx="1164359" cy="37362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20.6 mm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DD3781-9F0B-A9B5-F06B-D774082AFA27}"/>
              </a:ext>
            </a:extLst>
          </p:cNvPr>
          <p:cNvSpPr txBox="1"/>
          <p:nvPr/>
        </p:nvSpPr>
        <p:spPr>
          <a:xfrm>
            <a:off x="2861186" y="1345878"/>
            <a:ext cx="77183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Comic Sans MS" panose="030F0702030302020204" pitchFamily="66" charset="0"/>
              </a:rPr>
              <a:t>The Tuner probe material is also assumed to Be Cu, as the purpose of the tuner is to affect the EM waves in the inner conductor.</a:t>
            </a:r>
          </a:p>
        </p:txBody>
      </p:sp>
    </p:spTree>
    <p:extLst>
      <p:ext uri="{BB962C8B-B14F-4D97-AF65-F5344CB8AC3E}">
        <p14:creationId xmlns:p14="http://schemas.microsoft.com/office/powerpoint/2010/main" val="182250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29444-8D61-B82C-EECF-95D69CC4F0D2}"/>
              </a:ext>
            </a:extLst>
          </p:cNvPr>
          <p:cNvSpPr/>
          <p:nvPr/>
        </p:nvSpPr>
        <p:spPr>
          <a:xfrm>
            <a:off x="2459282" y="2069621"/>
            <a:ext cx="7273436" cy="8239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0E7F7-AD4B-DBC4-0C0B-811AEAAB9A9C}"/>
              </a:ext>
            </a:extLst>
          </p:cNvPr>
          <p:cNvSpPr/>
          <p:nvPr/>
        </p:nvSpPr>
        <p:spPr>
          <a:xfrm>
            <a:off x="2459282" y="3829823"/>
            <a:ext cx="7273436" cy="8239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1EE4C7-8CC1-1E9F-6E7B-D862AB50534B}"/>
              </a:ext>
            </a:extLst>
          </p:cNvPr>
          <p:cNvSpPr/>
          <p:nvPr/>
        </p:nvSpPr>
        <p:spPr>
          <a:xfrm>
            <a:off x="9732718" y="2069621"/>
            <a:ext cx="562944" cy="25541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5D830-F71C-C6E7-5E82-585364AAA04C}"/>
              </a:ext>
            </a:extLst>
          </p:cNvPr>
          <p:cNvSpPr/>
          <p:nvPr/>
        </p:nvSpPr>
        <p:spPr>
          <a:xfrm>
            <a:off x="1896338" y="2084613"/>
            <a:ext cx="562944" cy="25541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FF8B4-A805-294A-298D-FC45919F830B}"/>
              </a:ext>
            </a:extLst>
          </p:cNvPr>
          <p:cNvCxnSpPr>
            <a:cxnSpLocks/>
          </p:cNvCxnSpPr>
          <p:nvPr/>
        </p:nvCxnSpPr>
        <p:spPr>
          <a:xfrm>
            <a:off x="1721187" y="2084613"/>
            <a:ext cx="0" cy="927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FFF8B4-A805-294A-298D-FC45919F830B}"/>
              </a:ext>
            </a:extLst>
          </p:cNvPr>
          <p:cNvCxnSpPr>
            <a:cxnSpLocks/>
          </p:cNvCxnSpPr>
          <p:nvPr/>
        </p:nvCxnSpPr>
        <p:spPr>
          <a:xfrm>
            <a:off x="1721187" y="3012259"/>
            <a:ext cx="0" cy="927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73C8994-CFEC-4EB0-A90F-6C0A2FB82E8F}"/>
              </a:ext>
            </a:extLst>
          </p:cNvPr>
          <p:cNvSpPr/>
          <p:nvPr/>
        </p:nvSpPr>
        <p:spPr>
          <a:xfrm>
            <a:off x="7612330" y="2997263"/>
            <a:ext cx="767181" cy="6988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TP1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00206-AF35-F35B-7204-B474790F9269}"/>
              </a:ext>
            </a:extLst>
          </p:cNvPr>
          <p:cNvSpPr/>
          <p:nvPr/>
        </p:nvSpPr>
        <p:spPr>
          <a:xfrm>
            <a:off x="8379511" y="2997261"/>
            <a:ext cx="695560" cy="6988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TP2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D3A1B2-0ED1-59C7-0FA6-EED369DD35D2}"/>
              </a:ext>
            </a:extLst>
          </p:cNvPr>
          <p:cNvSpPr/>
          <p:nvPr/>
        </p:nvSpPr>
        <p:spPr>
          <a:xfrm>
            <a:off x="2842872" y="2983866"/>
            <a:ext cx="767181" cy="6988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TP1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74A744-8F68-8CE5-E519-358A150E63CD}"/>
              </a:ext>
            </a:extLst>
          </p:cNvPr>
          <p:cNvSpPr/>
          <p:nvPr/>
        </p:nvSpPr>
        <p:spPr>
          <a:xfrm>
            <a:off x="3610053" y="2983865"/>
            <a:ext cx="695560" cy="6988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TP2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CFAA17-F564-186D-7895-F52251B00C25}"/>
              </a:ext>
            </a:extLst>
          </p:cNvPr>
          <p:cNvSpPr/>
          <p:nvPr/>
        </p:nvSpPr>
        <p:spPr>
          <a:xfrm>
            <a:off x="2459282" y="3247160"/>
            <a:ext cx="7273436" cy="288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               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279E92-F67A-6AD2-18DF-2BF7AE9E76FE}"/>
              </a:ext>
            </a:extLst>
          </p:cNvPr>
          <p:cNvSpPr/>
          <p:nvPr/>
        </p:nvSpPr>
        <p:spPr>
          <a:xfrm>
            <a:off x="2842872" y="2983864"/>
            <a:ext cx="767181" cy="6988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TP1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B4CA8A-5EF3-3E9A-DC10-7C2441320E6C}"/>
              </a:ext>
            </a:extLst>
          </p:cNvPr>
          <p:cNvSpPr/>
          <p:nvPr/>
        </p:nvSpPr>
        <p:spPr>
          <a:xfrm>
            <a:off x="3610053" y="2983862"/>
            <a:ext cx="695560" cy="6988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TP2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3C8994-CFEC-4EB0-A90F-6C0A2FB82E8F}"/>
              </a:ext>
            </a:extLst>
          </p:cNvPr>
          <p:cNvSpPr/>
          <p:nvPr/>
        </p:nvSpPr>
        <p:spPr>
          <a:xfrm>
            <a:off x="7612330" y="2997261"/>
            <a:ext cx="767181" cy="6988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TP1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00206-AF35-F35B-7204-B474790F9269}"/>
              </a:ext>
            </a:extLst>
          </p:cNvPr>
          <p:cNvSpPr/>
          <p:nvPr/>
        </p:nvSpPr>
        <p:spPr>
          <a:xfrm>
            <a:off x="8379511" y="3003381"/>
            <a:ext cx="695560" cy="6988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TP2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92A45A-D344-E050-B62B-D06D3C888E66}"/>
              </a:ext>
            </a:extLst>
          </p:cNvPr>
          <p:cNvCxnSpPr>
            <a:cxnSpLocks/>
          </p:cNvCxnSpPr>
          <p:nvPr/>
        </p:nvCxnSpPr>
        <p:spPr>
          <a:xfrm>
            <a:off x="2459282" y="3379240"/>
            <a:ext cx="3613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DA4F76-D942-8EDD-36ED-2F2ED9225589}"/>
              </a:ext>
            </a:extLst>
          </p:cNvPr>
          <p:cNvCxnSpPr>
            <a:cxnSpLocks/>
          </p:cNvCxnSpPr>
          <p:nvPr/>
        </p:nvCxnSpPr>
        <p:spPr>
          <a:xfrm>
            <a:off x="9174480" y="3379240"/>
            <a:ext cx="473664" cy="121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D25E1C-FD9F-108D-BCA3-FE7133A103A4}"/>
              </a:ext>
            </a:extLst>
          </p:cNvPr>
          <p:cNvCxnSpPr/>
          <p:nvPr/>
        </p:nvCxnSpPr>
        <p:spPr>
          <a:xfrm flipH="1">
            <a:off x="4515187" y="3131001"/>
            <a:ext cx="2881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96CC64-EF32-EB5F-136C-282FF794CF28}"/>
              </a:ext>
            </a:extLst>
          </p:cNvPr>
          <p:cNvCxnSpPr>
            <a:cxnSpLocks/>
          </p:cNvCxnSpPr>
          <p:nvPr/>
        </p:nvCxnSpPr>
        <p:spPr>
          <a:xfrm>
            <a:off x="4592320" y="3682747"/>
            <a:ext cx="280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21846A-365A-2AE6-6C1D-8CCC6C12C54E}"/>
              </a:ext>
            </a:extLst>
          </p:cNvPr>
          <p:cNvSpPr txBox="1"/>
          <p:nvPr/>
        </p:nvSpPr>
        <p:spPr>
          <a:xfrm>
            <a:off x="3226462" y="3194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800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02EF8-37E4-82B3-9B2A-4113A9758303}"/>
              </a:ext>
            </a:extLst>
          </p:cNvPr>
          <p:cNvSpPr txBox="1"/>
          <p:nvPr/>
        </p:nvSpPr>
        <p:spPr>
          <a:xfrm>
            <a:off x="909833" y="4096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Comic Sans MS" panose="030F0702030302020204" pitchFamily="66" charset="0"/>
              </a:rPr>
              <a:t>Probe Lateral Movement</a:t>
            </a: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00CB91DA-71E4-4177-4B05-10C26F3244AA}"/>
              </a:ext>
            </a:extLst>
          </p:cNvPr>
          <p:cNvSpPr txBox="1"/>
          <p:nvPr/>
        </p:nvSpPr>
        <p:spPr>
          <a:xfrm>
            <a:off x="992488" y="5293975"/>
            <a:ext cx="6013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Comic Sans MS" panose="030F0702030302020204" pitchFamily="66" charset="0"/>
              </a:rPr>
              <a:t>Total Length of Aluminium Slab = 127.35mm</a:t>
            </a:r>
          </a:p>
          <a:p>
            <a:r>
              <a:rPr lang="en-IN" dirty="0">
                <a:latin typeface="Comic Sans MS" panose="030F0702030302020204" pitchFamily="66" charset="0"/>
              </a:rPr>
              <a:t>Movement Restriction on both sides= 14 mm (7 on each side)</a:t>
            </a:r>
          </a:p>
          <a:p>
            <a:r>
              <a:rPr lang="en-IN" dirty="0">
                <a:latin typeface="Comic Sans MS" panose="030F0702030302020204" pitchFamily="66" charset="0"/>
              </a:rPr>
              <a:t>Effective Movement Length = 113.35 mm</a:t>
            </a:r>
          </a:p>
        </p:txBody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id="{C41949DD-33D9-5637-0A79-1058E305340A}"/>
              </a:ext>
            </a:extLst>
          </p:cNvPr>
          <p:cNvSpPr txBox="1"/>
          <p:nvPr/>
        </p:nvSpPr>
        <p:spPr>
          <a:xfrm rot="16200000">
            <a:off x="1006268" y="2433104"/>
            <a:ext cx="938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1600" dirty="0">
                <a:latin typeface="Comic Sans MS" panose="030F0702030302020204" pitchFamily="66" charset="0"/>
              </a:rPr>
              <a:t>9.3 mm </a:t>
            </a:r>
          </a:p>
        </p:txBody>
      </p:sp>
    </p:spTree>
    <p:extLst>
      <p:ext uri="{BB962C8B-B14F-4D97-AF65-F5344CB8AC3E}">
        <p14:creationId xmlns:p14="http://schemas.microsoft.com/office/powerpoint/2010/main" val="314123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21018</TotalTime>
  <Words>322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Office Theme</vt:lpstr>
      <vt:lpstr>MAURY 2640D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INDUMATHI VIJAYARANGAN</dc:creator>
  <cp:lastModifiedBy>INDUMATHI VIJAYARANGAN</cp:lastModifiedBy>
  <cp:revision>1</cp:revision>
  <dcterms:created xsi:type="dcterms:W3CDTF">2025-07-19T07:03:17Z</dcterms:created>
  <dcterms:modified xsi:type="dcterms:W3CDTF">2025-08-12T14:29:42Z</dcterms:modified>
</cp:coreProperties>
</file>