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19BB7-AF84-4B72-8182-353B19709BA6}" v="2" dt="2025-08-13T04:02:15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UMATHI VIJAYARANGAN" userId="23799faad5867d9b" providerId="LiveId" clId="{44019BB7-AF84-4B72-8182-353B19709BA6}"/>
    <pc:docChg chg="undo custSel addSld delSld modSld sldOrd">
      <pc:chgData name="INDUMATHI VIJAYARANGAN" userId="23799faad5867d9b" providerId="LiveId" clId="{44019BB7-AF84-4B72-8182-353B19709BA6}" dt="2025-08-13T04:21:45.909" v="1553" actId="113"/>
      <pc:docMkLst>
        <pc:docMk/>
      </pc:docMkLst>
      <pc:sldChg chg="modSp mod">
        <pc:chgData name="INDUMATHI VIJAYARANGAN" userId="23799faad5867d9b" providerId="LiveId" clId="{44019BB7-AF84-4B72-8182-353B19709BA6}" dt="2025-08-13T04:16:03.533" v="1177" actId="255"/>
        <pc:sldMkLst>
          <pc:docMk/>
          <pc:sldMk cId="1038117886" sldId="257"/>
        </pc:sldMkLst>
        <pc:spChg chg="mod">
          <ac:chgData name="INDUMATHI VIJAYARANGAN" userId="23799faad5867d9b" providerId="LiveId" clId="{44019BB7-AF84-4B72-8182-353B19709BA6}" dt="2025-08-13T04:16:03.533" v="1177" actId="255"/>
          <ac:spMkLst>
            <pc:docMk/>
            <pc:sldMk cId="1038117886" sldId="257"/>
            <ac:spMk id="3" creationId="{3A56DCD5-F1E5-FDC5-00F4-6F75B04CC04E}"/>
          </ac:spMkLst>
        </pc:spChg>
      </pc:sldChg>
      <pc:sldChg chg="modSp mod">
        <pc:chgData name="INDUMATHI VIJAYARANGAN" userId="23799faad5867d9b" providerId="LiveId" clId="{44019BB7-AF84-4B72-8182-353B19709BA6}" dt="2025-08-13T04:21:45.909" v="1553" actId="113"/>
        <pc:sldMkLst>
          <pc:docMk/>
          <pc:sldMk cId="685324327" sldId="263"/>
        </pc:sldMkLst>
        <pc:spChg chg="mod">
          <ac:chgData name="INDUMATHI VIJAYARANGAN" userId="23799faad5867d9b" providerId="LiveId" clId="{44019BB7-AF84-4B72-8182-353B19709BA6}" dt="2025-08-13T04:21:45.909" v="1553" actId="113"/>
          <ac:spMkLst>
            <pc:docMk/>
            <pc:sldMk cId="685324327" sldId="263"/>
            <ac:spMk id="2" creationId="{A854FA5D-D73E-5CF6-F8AE-831332F3B7B6}"/>
          </ac:spMkLst>
        </pc:spChg>
        <pc:spChg chg="mod">
          <ac:chgData name="INDUMATHI VIJAYARANGAN" userId="23799faad5867d9b" providerId="LiveId" clId="{44019BB7-AF84-4B72-8182-353B19709BA6}" dt="2025-08-13T04:21:27.230" v="1552" actId="113"/>
          <ac:spMkLst>
            <pc:docMk/>
            <pc:sldMk cId="685324327" sldId="263"/>
            <ac:spMk id="3" creationId="{AC006081-D895-3978-8DBE-44CC126B9FF4}"/>
          </ac:spMkLst>
        </pc:spChg>
      </pc:sldChg>
      <pc:sldChg chg="modSp new del mod">
        <pc:chgData name="INDUMATHI VIJAYARANGAN" userId="23799faad5867d9b" providerId="LiveId" clId="{44019BB7-AF84-4B72-8182-353B19709BA6}" dt="2025-08-13T03:51:02.943" v="80" actId="2696"/>
        <pc:sldMkLst>
          <pc:docMk/>
          <pc:sldMk cId="822421705" sldId="265"/>
        </pc:sldMkLst>
        <pc:spChg chg="mod">
          <ac:chgData name="INDUMATHI VIJAYARANGAN" userId="23799faad5867d9b" providerId="LiveId" clId="{44019BB7-AF84-4B72-8182-353B19709BA6}" dt="2025-08-13T03:50:48.411" v="79" actId="14100"/>
          <ac:spMkLst>
            <pc:docMk/>
            <pc:sldMk cId="822421705" sldId="265"/>
            <ac:spMk id="2" creationId="{D501A966-DD0C-4B0B-E8FA-A563C3D2169F}"/>
          </ac:spMkLst>
        </pc:spChg>
      </pc:sldChg>
      <pc:sldChg chg="delSp modSp new del mod">
        <pc:chgData name="INDUMATHI VIJAYARANGAN" userId="23799faad5867d9b" providerId="LiveId" clId="{44019BB7-AF84-4B72-8182-353B19709BA6}" dt="2025-08-13T03:52:14.365" v="96" actId="2696"/>
        <pc:sldMkLst>
          <pc:docMk/>
          <pc:sldMk cId="3289618846" sldId="265"/>
        </pc:sldMkLst>
        <pc:spChg chg="mod">
          <ac:chgData name="INDUMATHI VIJAYARANGAN" userId="23799faad5867d9b" providerId="LiveId" clId="{44019BB7-AF84-4B72-8182-353B19709BA6}" dt="2025-08-13T03:51:26.350" v="83" actId="14100"/>
          <ac:spMkLst>
            <pc:docMk/>
            <pc:sldMk cId="3289618846" sldId="265"/>
            <ac:spMk id="2" creationId="{B65BF050-4661-1953-6663-C9329AFF4788}"/>
          </ac:spMkLst>
        </pc:spChg>
        <pc:spChg chg="del">
          <ac:chgData name="INDUMATHI VIJAYARANGAN" userId="23799faad5867d9b" providerId="LiveId" clId="{44019BB7-AF84-4B72-8182-353B19709BA6}" dt="2025-08-13T03:51:14.868" v="82" actId="21"/>
          <ac:spMkLst>
            <pc:docMk/>
            <pc:sldMk cId="3289618846" sldId="265"/>
            <ac:spMk id="3" creationId="{E4813952-D675-9B27-F1AC-7BC7FBE27CE6}"/>
          </ac:spMkLst>
        </pc:spChg>
      </pc:sldChg>
      <pc:sldChg chg="modSp new del mod ord">
        <pc:chgData name="INDUMATHI VIJAYARANGAN" userId="23799faad5867d9b" providerId="LiveId" clId="{44019BB7-AF84-4B72-8182-353B19709BA6}" dt="2025-08-13T04:02:50.759" v="435" actId="2696"/>
        <pc:sldMkLst>
          <pc:docMk/>
          <pc:sldMk cId="4285563899" sldId="265"/>
        </pc:sldMkLst>
        <pc:spChg chg="mod">
          <ac:chgData name="INDUMATHI VIJAYARANGAN" userId="23799faad5867d9b" providerId="LiveId" clId="{44019BB7-AF84-4B72-8182-353B19709BA6}" dt="2025-08-13T04:00:37.424" v="422" actId="27636"/>
          <ac:spMkLst>
            <pc:docMk/>
            <pc:sldMk cId="4285563899" sldId="265"/>
            <ac:spMk id="2" creationId="{B4836610-6B18-6C18-D835-493D32E53E7E}"/>
          </ac:spMkLst>
        </pc:spChg>
      </pc:sldChg>
      <pc:sldChg chg="modSp new del mod">
        <pc:chgData name="INDUMATHI VIJAYARANGAN" userId="23799faad5867d9b" providerId="LiveId" clId="{44019BB7-AF84-4B72-8182-353B19709BA6}" dt="2025-08-13T03:52:18.070" v="97" actId="2696"/>
        <pc:sldMkLst>
          <pc:docMk/>
          <pc:sldMk cId="1227934785" sldId="266"/>
        </pc:sldMkLst>
        <pc:spChg chg="mod">
          <ac:chgData name="INDUMATHI VIJAYARANGAN" userId="23799faad5867d9b" providerId="LiveId" clId="{44019BB7-AF84-4B72-8182-353B19709BA6}" dt="2025-08-13T03:52:06.322" v="95" actId="255"/>
          <ac:spMkLst>
            <pc:docMk/>
            <pc:sldMk cId="1227934785" sldId="266"/>
            <ac:spMk id="2" creationId="{AEA32CD3-E238-25F7-2B23-9C044877453C}"/>
          </ac:spMkLst>
        </pc:spChg>
      </pc:sldChg>
      <pc:sldChg chg="new del">
        <pc:chgData name="INDUMATHI VIJAYARANGAN" userId="23799faad5867d9b" providerId="LiveId" clId="{44019BB7-AF84-4B72-8182-353B19709BA6}" dt="2025-08-13T04:14:54.843" v="1173" actId="2696"/>
        <pc:sldMkLst>
          <pc:docMk/>
          <pc:sldMk cId="2683838359" sldId="266"/>
        </pc:sldMkLst>
      </pc:sldChg>
      <pc:sldChg chg="new del">
        <pc:chgData name="INDUMATHI VIJAYARANGAN" userId="23799faad5867d9b" providerId="LiveId" clId="{44019BB7-AF84-4B72-8182-353B19709BA6}" dt="2025-08-13T04:00:52.886" v="424" actId="2696"/>
        <pc:sldMkLst>
          <pc:docMk/>
          <pc:sldMk cId="2906190810" sldId="266"/>
        </pc:sldMkLst>
      </pc:sldChg>
      <pc:sldChg chg="delSp modSp new mod ord">
        <pc:chgData name="INDUMATHI VIJAYARANGAN" userId="23799faad5867d9b" providerId="LiveId" clId="{44019BB7-AF84-4B72-8182-353B19709BA6}" dt="2025-08-13T04:15:37.316" v="1174" actId="1076"/>
        <pc:sldMkLst>
          <pc:docMk/>
          <pc:sldMk cId="3707870644" sldId="267"/>
        </pc:sldMkLst>
        <pc:spChg chg="mod">
          <ac:chgData name="INDUMATHI VIJAYARANGAN" userId="23799faad5867d9b" providerId="LiveId" clId="{44019BB7-AF84-4B72-8182-353B19709BA6}" dt="2025-08-13T04:03:21.714" v="439" actId="255"/>
          <ac:spMkLst>
            <pc:docMk/>
            <pc:sldMk cId="3707870644" sldId="267"/>
            <ac:spMk id="2" creationId="{7A7E2F99-C14E-08D1-7C63-DB01899BFC10}"/>
          </ac:spMkLst>
        </pc:spChg>
        <pc:spChg chg="mod">
          <ac:chgData name="INDUMATHI VIJAYARANGAN" userId="23799faad5867d9b" providerId="LiveId" clId="{44019BB7-AF84-4B72-8182-353B19709BA6}" dt="2025-08-13T04:15:37.316" v="1174" actId="1076"/>
          <ac:spMkLst>
            <pc:docMk/>
            <pc:sldMk cId="3707870644" sldId="267"/>
            <ac:spMk id="3" creationId="{70668F6B-2BC8-0BD8-4713-E74ECBC558D1}"/>
          </ac:spMkLst>
        </pc:spChg>
        <pc:spChg chg="del mod">
          <ac:chgData name="INDUMATHI VIJAYARANGAN" userId="23799faad5867d9b" providerId="LiveId" clId="{44019BB7-AF84-4B72-8182-353B19709BA6}" dt="2025-08-13T04:01:09.320" v="428" actId="21"/>
          <ac:spMkLst>
            <pc:docMk/>
            <pc:sldMk cId="3707870644" sldId="267"/>
            <ac:spMk id="4" creationId="{C171F1E6-5672-569C-BD9E-7835EF45FAA4}"/>
          </ac:spMkLst>
        </pc:spChg>
        <pc:spChg chg="del">
          <ac:chgData name="INDUMATHI VIJAYARANGAN" userId="23799faad5867d9b" providerId="LiveId" clId="{44019BB7-AF84-4B72-8182-353B19709BA6}" dt="2025-08-13T04:01:20.722" v="430" actId="21"/>
          <ac:spMkLst>
            <pc:docMk/>
            <pc:sldMk cId="3707870644" sldId="267"/>
            <ac:spMk id="5" creationId="{33210631-8D15-C475-B905-D5547AB53ED6}"/>
          </ac:spMkLst>
        </pc:spChg>
        <pc:spChg chg="del">
          <ac:chgData name="INDUMATHI VIJAYARANGAN" userId="23799faad5867d9b" providerId="LiveId" clId="{44019BB7-AF84-4B72-8182-353B19709BA6}" dt="2025-08-13T04:01:14.674" v="429" actId="21"/>
          <ac:spMkLst>
            <pc:docMk/>
            <pc:sldMk cId="3707870644" sldId="267"/>
            <ac:spMk id="6" creationId="{ADC6427D-D772-4C68-965E-E55D683933ED}"/>
          </ac:spMkLst>
        </pc:spChg>
      </pc:sldChg>
      <pc:sldChg chg="delSp modSp new mod ord">
        <pc:chgData name="INDUMATHI VIJAYARANGAN" userId="23799faad5867d9b" providerId="LiveId" clId="{44019BB7-AF84-4B72-8182-353B19709BA6}" dt="2025-08-13T04:14:40.869" v="1172" actId="113"/>
        <pc:sldMkLst>
          <pc:docMk/>
          <pc:sldMk cId="3729001543" sldId="268"/>
        </pc:sldMkLst>
        <pc:spChg chg="mod">
          <ac:chgData name="INDUMATHI VIJAYARANGAN" userId="23799faad5867d9b" providerId="LiveId" clId="{44019BB7-AF84-4B72-8182-353B19709BA6}" dt="2025-08-13T04:14:40.869" v="1172" actId="113"/>
          <ac:spMkLst>
            <pc:docMk/>
            <pc:sldMk cId="3729001543" sldId="268"/>
            <ac:spMk id="2" creationId="{96660FD8-9E25-6725-9A88-1C155C1F2156}"/>
          </ac:spMkLst>
        </pc:spChg>
        <pc:spChg chg="mod">
          <ac:chgData name="INDUMATHI VIJAYARANGAN" userId="23799faad5867d9b" providerId="LiveId" clId="{44019BB7-AF84-4B72-8182-353B19709BA6}" dt="2025-08-13T04:13:52.384" v="1168" actId="1076"/>
          <ac:spMkLst>
            <pc:docMk/>
            <pc:sldMk cId="3729001543" sldId="268"/>
            <ac:spMk id="3" creationId="{9B0D7AFF-4044-CBBB-D260-FCE052BCBD30}"/>
          </ac:spMkLst>
        </pc:spChg>
        <pc:spChg chg="del">
          <ac:chgData name="INDUMATHI VIJAYARANGAN" userId="23799faad5867d9b" providerId="LiveId" clId="{44019BB7-AF84-4B72-8182-353B19709BA6}" dt="2025-08-13T04:04:23.778" v="449" actId="21"/>
          <ac:spMkLst>
            <pc:docMk/>
            <pc:sldMk cId="3729001543" sldId="268"/>
            <ac:spMk id="4" creationId="{53676E89-1BDF-EABE-42D5-C89F0BC27267}"/>
          </ac:spMkLst>
        </pc:spChg>
        <pc:spChg chg="del">
          <ac:chgData name="INDUMATHI VIJAYARANGAN" userId="23799faad5867d9b" providerId="LiveId" clId="{44019BB7-AF84-4B72-8182-353B19709BA6}" dt="2025-08-13T04:04:30.146" v="451" actId="21"/>
          <ac:spMkLst>
            <pc:docMk/>
            <pc:sldMk cId="3729001543" sldId="268"/>
            <ac:spMk id="5" creationId="{450AFFED-B5A3-EBD9-B7F7-D37F61A4B359}"/>
          </ac:spMkLst>
        </pc:spChg>
        <pc:spChg chg="del">
          <ac:chgData name="INDUMATHI VIJAYARANGAN" userId="23799faad5867d9b" providerId="LiveId" clId="{44019BB7-AF84-4B72-8182-353B19709BA6}" dt="2025-08-13T04:04:26.752" v="450" actId="21"/>
          <ac:spMkLst>
            <pc:docMk/>
            <pc:sldMk cId="3729001543" sldId="268"/>
            <ac:spMk id="6" creationId="{A9CA97AA-B139-08F5-FD58-6D82920D1632}"/>
          </ac:spMkLst>
        </pc:spChg>
      </pc:sldChg>
      <pc:sldChg chg="modSp new mod">
        <pc:chgData name="INDUMATHI VIJAYARANGAN" userId="23799faad5867d9b" providerId="LiveId" clId="{44019BB7-AF84-4B72-8182-353B19709BA6}" dt="2025-08-13T04:20:52.618" v="1550" actId="113"/>
        <pc:sldMkLst>
          <pc:docMk/>
          <pc:sldMk cId="1141637573" sldId="269"/>
        </pc:sldMkLst>
        <pc:spChg chg="mod">
          <ac:chgData name="INDUMATHI VIJAYARANGAN" userId="23799faad5867d9b" providerId="LiveId" clId="{44019BB7-AF84-4B72-8182-353B19709BA6}" dt="2025-08-13T04:20:52.618" v="1550" actId="113"/>
          <ac:spMkLst>
            <pc:docMk/>
            <pc:sldMk cId="1141637573" sldId="269"/>
            <ac:spMk id="2" creationId="{DFB9F97D-52CE-AD25-E8D0-AAC526FD324E}"/>
          </ac:spMkLst>
        </pc:spChg>
      </pc:sldChg>
    </pc:docChg>
  </pc:docChgLst>
  <pc:docChgLst>
    <pc:chgData name="INDUMATHI VIJAYARANGAN" userId="23799faad5867d9b" providerId="LiveId" clId="{22E7ECD1-ED27-46F9-B50A-320107066B14}"/>
    <pc:docChg chg="undo custSel addSld delSld modSld sldOrd">
      <pc:chgData name="INDUMATHI VIJAYARANGAN" userId="23799faad5867d9b" providerId="LiveId" clId="{22E7ECD1-ED27-46F9-B50A-320107066B14}" dt="2025-07-22T13:21:52.225" v="921" actId="113"/>
      <pc:docMkLst>
        <pc:docMk/>
      </pc:docMkLst>
      <pc:sldChg chg="addSp modSp del">
        <pc:chgData name="INDUMATHI VIJAYARANGAN" userId="23799faad5867d9b" providerId="LiveId" clId="{22E7ECD1-ED27-46F9-B50A-320107066B14}" dt="2025-07-15T11:28:12.864" v="9" actId="2696"/>
        <pc:sldMkLst>
          <pc:docMk/>
          <pc:sldMk cId="2172589643" sldId="256"/>
        </pc:sldMkLst>
      </pc:sldChg>
      <pc:sldChg chg="addSp delSp modSp mod ord">
        <pc:chgData name="INDUMATHI VIJAYARANGAN" userId="23799faad5867d9b" providerId="LiveId" clId="{22E7ECD1-ED27-46F9-B50A-320107066B14}" dt="2025-07-16T05:44:52.511" v="912" actId="20577"/>
        <pc:sldMkLst>
          <pc:docMk/>
          <pc:sldMk cId="1038117886" sldId="257"/>
        </pc:sldMkLst>
        <pc:spChg chg="add del">
          <ac:chgData name="INDUMATHI VIJAYARANGAN" userId="23799faad5867d9b" providerId="LiveId" clId="{22E7ECD1-ED27-46F9-B50A-320107066B14}" dt="2025-07-15T11:25:11.376" v="2" actId="21"/>
          <ac:spMkLst>
            <pc:docMk/>
            <pc:sldMk cId="1038117886" sldId="257"/>
            <ac:spMk id="3" creationId="{3A56DCD5-F1E5-FDC5-00F4-6F75B04CC04E}"/>
          </ac:spMkLst>
        </pc:spChg>
        <pc:spChg chg="mod">
          <ac:chgData name="INDUMATHI VIJAYARANGAN" userId="23799faad5867d9b" providerId="LiveId" clId="{22E7ECD1-ED27-46F9-B50A-320107066B14}" dt="2025-07-16T05:44:52.511" v="912" actId="20577"/>
          <ac:spMkLst>
            <pc:docMk/>
            <pc:sldMk cId="1038117886" sldId="257"/>
            <ac:spMk id="7" creationId="{DC9C30C4-1DAE-D7A1-E484-D3DA85872123}"/>
          </ac:spMkLst>
        </pc:spChg>
      </pc:sldChg>
      <pc:sldChg chg="ord">
        <pc:chgData name="INDUMATHI VIJAYARANGAN" userId="23799faad5867d9b" providerId="LiveId" clId="{22E7ECD1-ED27-46F9-B50A-320107066B14}" dt="2025-07-15T13:29:37.378" v="11"/>
        <pc:sldMkLst>
          <pc:docMk/>
          <pc:sldMk cId="1589466520" sldId="258"/>
        </pc:sldMkLst>
      </pc:sldChg>
      <pc:sldChg chg="addSp delSp modSp new mod">
        <pc:chgData name="INDUMATHI VIJAYARANGAN" userId="23799faad5867d9b" providerId="LiveId" clId="{22E7ECD1-ED27-46F9-B50A-320107066B14}" dt="2025-07-16T05:28:02.090" v="329" actId="255"/>
        <pc:sldMkLst>
          <pc:docMk/>
          <pc:sldMk cId="2500016697" sldId="261"/>
        </pc:sldMkLst>
        <pc:spChg chg="add mod">
          <ac:chgData name="INDUMATHI VIJAYARANGAN" userId="23799faad5867d9b" providerId="LiveId" clId="{22E7ECD1-ED27-46F9-B50A-320107066B14}" dt="2025-07-16T05:28:02.090" v="329" actId="255"/>
          <ac:spMkLst>
            <pc:docMk/>
            <pc:sldMk cId="2500016697" sldId="261"/>
            <ac:spMk id="5" creationId="{E9D79A72-B495-B0FA-841A-22A9FF44EA58}"/>
          </ac:spMkLst>
        </pc:spChg>
      </pc:sldChg>
      <pc:sldChg chg="addSp modSp new del mod">
        <pc:chgData name="INDUMATHI VIJAYARANGAN" userId="23799faad5867d9b" providerId="LiveId" clId="{22E7ECD1-ED27-46F9-B50A-320107066B14}" dt="2025-07-16T05:44:15.316" v="891" actId="2696"/>
        <pc:sldMkLst>
          <pc:docMk/>
          <pc:sldMk cId="1210238517" sldId="262"/>
        </pc:sldMkLst>
      </pc:sldChg>
      <pc:sldChg chg="modSp new mod ord">
        <pc:chgData name="INDUMATHI VIJAYARANGAN" userId="23799faad5867d9b" providerId="LiveId" clId="{22E7ECD1-ED27-46F9-B50A-320107066B14}" dt="2025-07-22T13:21:52.225" v="921" actId="113"/>
        <pc:sldMkLst>
          <pc:docMk/>
          <pc:sldMk cId="685324327" sldId="263"/>
        </pc:sldMkLst>
        <pc:spChg chg="mod">
          <ac:chgData name="INDUMATHI VIJAYARANGAN" userId="23799faad5867d9b" providerId="LiveId" clId="{22E7ECD1-ED27-46F9-B50A-320107066B14}" dt="2025-07-16T06:01:53.148" v="917" actId="20577"/>
          <ac:spMkLst>
            <pc:docMk/>
            <pc:sldMk cId="685324327" sldId="263"/>
            <ac:spMk id="2" creationId="{A854FA5D-D73E-5CF6-F8AE-831332F3B7B6}"/>
          </ac:spMkLst>
        </pc:spChg>
        <pc:spChg chg="mod">
          <ac:chgData name="INDUMATHI VIJAYARANGAN" userId="23799faad5867d9b" providerId="LiveId" clId="{22E7ECD1-ED27-46F9-B50A-320107066B14}" dt="2025-07-22T13:21:52.225" v="921" actId="113"/>
          <ac:spMkLst>
            <pc:docMk/>
            <pc:sldMk cId="685324327" sldId="263"/>
            <ac:spMk id="3" creationId="{AC006081-D895-3978-8DBE-44CC126B9FF4}"/>
          </ac:spMkLst>
        </pc:spChg>
      </pc:sldChg>
      <pc:sldChg chg="addSp modSp new mod">
        <pc:chgData name="INDUMATHI VIJAYARANGAN" userId="23799faad5867d9b" providerId="LiveId" clId="{22E7ECD1-ED27-46F9-B50A-320107066B14}" dt="2025-07-16T05:45:15.070" v="916" actId="1076"/>
        <pc:sldMkLst>
          <pc:docMk/>
          <pc:sldMk cId="424079658" sldId="264"/>
        </pc:sldMkLst>
        <pc:spChg chg="add mod">
          <ac:chgData name="INDUMATHI VIJAYARANGAN" userId="23799faad5867d9b" providerId="LiveId" clId="{22E7ECD1-ED27-46F9-B50A-320107066B14}" dt="2025-07-16T05:45:15.070" v="916" actId="1076"/>
          <ac:spMkLst>
            <pc:docMk/>
            <pc:sldMk cId="424079658" sldId="264"/>
            <ac:spMk id="3" creationId="{553F223A-7672-381E-D1FF-67BAABB5B4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FA5D-D73E-5CF6-F8AE-831332F3B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033" y="1408923"/>
            <a:ext cx="8267922" cy="251926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sz="2800" b="1" dirty="0"/>
              <a:t>INDIAN INSTITUTE OF TECHNOLOGY ,PALAKAD, KERALA</a:t>
            </a:r>
            <a:r>
              <a:rPr lang="en-IN" sz="4000" b="1" dirty="0"/>
              <a:t>.</a:t>
            </a:r>
            <a:br>
              <a:rPr lang="en-IN" sz="4000" b="1" dirty="0"/>
            </a:br>
            <a:r>
              <a:rPr lang="en-US" sz="4000" dirty="0"/>
              <a:t>PROJECT NAME:</a:t>
            </a:r>
            <a:br>
              <a:rPr lang="en-US" sz="4000" dirty="0"/>
            </a:br>
            <a:r>
              <a:rPr lang="en-US" sz="3200" dirty="0"/>
              <a:t>"</a:t>
            </a:r>
            <a:r>
              <a:rPr lang="en-US" sz="3200" b="1" dirty="0"/>
              <a:t>Impedance Tuning using Maury 2640D Slide Screw Tuner"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06081-D895-3978-8DBE-44CC126B9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4073" y="4002832"/>
            <a:ext cx="7682780" cy="1992086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PV INDUMATHI </a:t>
            </a:r>
            <a:r>
              <a:rPr lang="en-IN" b="1" dirty="0"/>
              <a:t>,(2</a:t>
            </a:r>
            <a:r>
              <a:rPr lang="en-IN" b="1" baseline="30000" dirty="0"/>
              <a:t>ND</a:t>
            </a:r>
            <a:r>
              <a:rPr lang="en-IN" b="1" dirty="0"/>
              <a:t>) YEAR</a:t>
            </a:r>
          </a:p>
          <a:p>
            <a:r>
              <a:rPr lang="en-IN" dirty="0"/>
              <a:t>PAAVAI ENGINEERING COLLEGE,NAMAKKAL.</a:t>
            </a:r>
          </a:p>
          <a:p>
            <a:r>
              <a:rPr lang="en-IN" dirty="0"/>
              <a:t>SUMMER FELLOW INTERNSHIP UNDER: </a:t>
            </a:r>
            <a:r>
              <a:rPr lang="en-IN" b="1" dirty="0"/>
              <a:t>Dr. ARVIND AJOY</a:t>
            </a:r>
          </a:p>
          <a:p>
            <a:r>
              <a:rPr lang="en-IN" b="1" dirty="0"/>
              <a:t>ASSISTANT PROFFESOR ,ELECTRICAL DEPARTMENT</a:t>
            </a:r>
          </a:p>
          <a:p>
            <a:endParaRPr lang="en-IN" sz="4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32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F223A-7672-381E-D1FF-67BAABB5B4E0}"/>
              </a:ext>
            </a:extLst>
          </p:cNvPr>
          <p:cNvSpPr txBox="1"/>
          <p:nvPr/>
        </p:nvSpPr>
        <p:spPr>
          <a:xfrm>
            <a:off x="3244721" y="2413909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42407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2F99-C14E-08D1-7C63-DB01899B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SLIDE SCREW IMPEDANCE TUNER </a:t>
            </a:r>
            <a:br>
              <a:rPr lang="en-IN" sz="4000" b="1" dirty="0"/>
            </a:br>
            <a:r>
              <a:rPr lang="en-IN" sz="4000" b="1" dirty="0"/>
              <a:t>MAURY 2640D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68F6B-2BC8-0BD8-4713-E74ECBC55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150" y="1991740"/>
            <a:ext cx="10000034" cy="2694561"/>
          </a:xfrm>
        </p:spPr>
        <p:txBody>
          <a:bodyPr/>
          <a:lstStyle/>
          <a:p>
            <a:r>
              <a:rPr lang="en-IN" b="1" dirty="0"/>
              <a:t>AIM</a:t>
            </a:r>
            <a:r>
              <a:rPr lang="en-IN" dirty="0"/>
              <a:t>:</a:t>
            </a:r>
          </a:p>
          <a:p>
            <a:r>
              <a:rPr lang="en-IN" dirty="0"/>
              <a:t>    </a:t>
            </a:r>
            <a:r>
              <a:rPr lang="en-IN" sz="3200" dirty="0"/>
              <a:t>To study and stimulate the operation of the Maury 2640D slide screw impedance tuner for achieving accurate impedance matching  in RF  and microwave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87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0FD8-9E25-6725-9A88-1C155C1F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07" y="814692"/>
            <a:ext cx="4503906" cy="938720"/>
          </a:xfrm>
        </p:spPr>
        <p:txBody>
          <a:bodyPr/>
          <a:lstStyle/>
          <a:p>
            <a:r>
              <a:rPr lang="en-IN" b="1" dirty="0"/>
              <a:t>OBJECTIVES</a:t>
            </a:r>
            <a:r>
              <a:rPr lang="en-IN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D7AFF-4044-CBBB-D260-FCE052BCB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1" y="1838529"/>
            <a:ext cx="9820071" cy="373541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To understand the mechanical and electrical concept.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To analyse how the position of the tuning probes affects impedance.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To model the tuner structure in stimulation software in Ansys student electronic version.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To observe impedance variation using a smith chart.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To explore real-time RF Applications like load pull measurements and amplifier testing.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00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56DCD5-F1E5-FDC5-00F4-6F75B04CC04E}"/>
              </a:ext>
            </a:extLst>
          </p:cNvPr>
          <p:cNvSpPr txBox="1"/>
          <p:nvPr/>
        </p:nvSpPr>
        <p:spPr>
          <a:xfrm>
            <a:off x="1189703" y="660238"/>
            <a:ext cx="7993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What is a Slide Screw Impedance Tuner?</a:t>
            </a:r>
          </a:p>
          <a:p>
            <a:pPr>
              <a:buNone/>
            </a:pPr>
            <a:r>
              <a:rPr lang="en-US" sz="2000" dirty="0"/>
              <a:t>A </a:t>
            </a:r>
            <a:r>
              <a:rPr lang="en-US" sz="2000" b="1" dirty="0"/>
              <a:t>Slide Screw Impedance Tuner</a:t>
            </a:r>
            <a:r>
              <a:rPr lang="en-US" sz="2000" dirty="0"/>
              <a:t> (like the </a:t>
            </a:r>
            <a:r>
              <a:rPr lang="en-US" sz="2000" b="1" dirty="0"/>
              <a:t>Maury 2640D</a:t>
            </a:r>
            <a:r>
              <a:rPr lang="en-US" sz="2000" dirty="0"/>
              <a:t>) is a </a:t>
            </a:r>
            <a:r>
              <a:rPr lang="en-US" sz="2000" b="1" dirty="0"/>
              <a:t>precision RF test instrument</a:t>
            </a:r>
            <a:r>
              <a:rPr lang="en-US" sz="2000" dirty="0"/>
              <a:t> that lets engineers </a:t>
            </a:r>
            <a:r>
              <a:rPr lang="en-US" sz="2000" b="1" dirty="0"/>
              <a:t>change the impedance</a:t>
            </a:r>
            <a:r>
              <a:rPr lang="en-US" sz="2000" dirty="0"/>
              <a:t> seen by a device under test (DUT) — like a transistor, amplifier, or antenna — </a:t>
            </a:r>
            <a:r>
              <a:rPr lang="en-US" sz="2000" b="1" dirty="0"/>
              <a:t>without modifying the physical circuit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DB9E5-4A1C-F96B-D7E4-0981A8D1D2CB}"/>
              </a:ext>
            </a:extLst>
          </p:cNvPr>
          <p:cNvSpPr txBox="1"/>
          <p:nvPr/>
        </p:nvSpPr>
        <p:spPr>
          <a:xfrm>
            <a:off x="1189703" y="24495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RF design (especially at GHz frequencies), </a:t>
            </a:r>
            <a:r>
              <a:rPr lang="en-US" b="1" dirty="0"/>
              <a:t>impedance matching is everything</a:t>
            </a:r>
            <a:r>
              <a:rPr lang="en-US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C30C4-1DAE-D7A1-E484-D3DA85872123}"/>
              </a:ext>
            </a:extLst>
          </p:cNvPr>
          <p:cNvSpPr txBox="1"/>
          <p:nvPr/>
        </p:nvSpPr>
        <p:spPr>
          <a:xfrm>
            <a:off x="1189703" y="3388372"/>
            <a:ext cx="8141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tuner lets </a:t>
            </a:r>
            <a:r>
              <a:rPr lang="en-US" b="1" dirty="0"/>
              <a:t>"manually create different load conditions"</a:t>
            </a:r>
            <a:r>
              <a:rPr lang="en-US" dirty="0"/>
              <a:t>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power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 behavior under mismatched loads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Characterize nonlinear devices (like power amplifiers) THANK YOU</a:t>
            </a:r>
          </a:p>
        </p:txBody>
      </p:sp>
    </p:spTree>
    <p:extLst>
      <p:ext uri="{BB962C8B-B14F-4D97-AF65-F5344CB8AC3E}">
        <p14:creationId xmlns:p14="http://schemas.microsoft.com/office/powerpoint/2010/main" val="103811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BAD456-7C69-F761-6EFE-3537DFCBC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70299"/>
              </p:ext>
            </p:extLst>
          </p:nvPr>
        </p:nvGraphicFramePr>
        <p:xfrm>
          <a:off x="1156996" y="1315617"/>
          <a:ext cx="6484775" cy="386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943">
                  <a:extLst>
                    <a:ext uri="{9D8B030D-6E8A-4147-A177-3AD203B41FA5}">
                      <a16:colId xmlns:a16="http://schemas.microsoft.com/office/drawing/2014/main" val="1494294411"/>
                    </a:ext>
                  </a:extLst>
                </a:gridCol>
                <a:gridCol w="2859832">
                  <a:extLst>
                    <a:ext uri="{9D8B030D-6E8A-4147-A177-3AD203B41FA5}">
                      <a16:colId xmlns:a16="http://schemas.microsoft.com/office/drawing/2014/main" val="41310800"/>
                    </a:ext>
                  </a:extLst>
                </a:gridCol>
              </a:tblGrid>
              <a:tr h="58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110689"/>
                  </a:ext>
                </a:extLst>
              </a:tr>
              <a:tr h="58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📶 Frequency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Up to 18 GHz (depends on model)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250240"/>
                  </a:ext>
                </a:extLst>
              </a:tr>
              <a:tr h="58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🧱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Slide screw mechanical tuner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260015"/>
                  </a:ext>
                </a:extLst>
              </a:tr>
              <a:tr h="10034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⚙️ 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Uses movable slugs/screws and a transmission line to vary impedance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795762"/>
                  </a:ext>
                </a:extLst>
              </a:tr>
              <a:tr h="10034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📐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 — used in </a:t>
                      </a:r>
                      <a:r>
                        <a:rPr lang="en-US" b="1" dirty="0"/>
                        <a:t>load-pull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source-pull</a:t>
                      </a:r>
                      <a:r>
                        <a:rPr lang="en-US" dirty="0"/>
                        <a:t> measurements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5374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ECD2AB-CBF0-006C-65C0-F9A0C9F1E994}"/>
              </a:ext>
            </a:extLst>
          </p:cNvPr>
          <p:cNvSpPr txBox="1"/>
          <p:nvPr/>
        </p:nvSpPr>
        <p:spPr>
          <a:xfrm>
            <a:off x="1156996" y="541176"/>
            <a:ext cx="697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🛠️ ABOUT MAURY 2640D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F9B11-AD07-FD80-A533-6591757F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17" y="1315616"/>
            <a:ext cx="3816065" cy="4292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1197C-2127-0504-FD34-0B0518835E80}"/>
              </a:ext>
            </a:extLst>
          </p:cNvPr>
          <p:cNvSpPr txBox="1"/>
          <p:nvPr/>
        </p:nvSpPr>
        <p:spPr>
          <a:xfrm>
            <a:off x="1443912" y="541264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Load-pull = Changing load impedance and measuring DUT output</a:t>
            </a:r>
            <a:br>
              <a:rPr lang="en-US" dirty="0"/>
            </a:br>
            <a:r>
              <a:rPr lang="en-US" dirty="0"/>
              <a:t>Source-pull = Changing source impedance and seeing input match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46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772F9F-61DB-139A-2358-55E0F02A406A}"/>
              </a:ext>
            </a:extLst>
          </p:cNvPr>
          <p:cNvSpPr txBox="1"/>
          <p:nvPr/>
        </p:nvSpPr>
        <p:spPr>
          <a:xfrm>
            <a:off x="1502228" y="613102"/>
            <a:ext cx="69816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/>
              <a:t>Working Principle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49D86-3D74-D357-6CC3-665C77DF7C64}"/>
              </a:ext>
            </a:extLst>
          </p:cNvPr>
          <p:cNvSpPr txBox="1"/>
          <p:nvPr/>
        </p:nvSpPr>
        <p:spPr>
          <a:xfrm>
            <a:off x="1751823" y="1839791"/>
            <a:ext cx="60975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• Uses movable carriage and tuning slugs/screws</a:t>
            </a:r>
          </a:p>
          <a:p>
            <a:r>
              <a:rPr lang="en-US" sz="2400" b="1" dirty="0"/>
              <a:t>• Adjusts impedance by altering transmission line properties</a:t>
            </a:r>
          </a:p>
          <a:p>
            <a:r>
              <a:rPr lang="en-US" sz="2400" b="1" dirty="0"/>
              <a:t>• Mechanical movement → impedance transformation</a:t>
            </a:r>
          </a:p>
          <a:p>
            <a:r>
              <a:rPr lang="en-US" sz="2400" b="1" dirty="0"/>
              <a:t>• Allows manual impedance control at RF ports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F7145-3AC5-2DEA-9089-2E9E9E7B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058" y="1912775"/>
            <a:ext cx="3509783" cy="26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0ADDDA-500C-5C04-3D64-BF460F4C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40" y="226921"/>
            <a:ext cx="993573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Applications of RF Impedance Tuners (like Maury 2640D)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DA81F-2B7B-D638-14B3-5A1CC424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40" y="1050835"/>
            <a:ext cx="636840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📡 1. Power Amplifier Design &amp;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find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impedance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power output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load-pull testing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vary load impedance and analyze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tuning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7AA1C2-E146-0F33-301C-84A7F4F662CA}"/>
              </a:ext>
            </a:extLst>
          </p:cNvPr>
          <p:cNvSpPr txBox="1"/>
          <p:nvPr/>
        </p:nvSpPr>
        <p:spPr>
          <a:xfrm>
            <a:off x="1231640" y="2485063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📶 2. Transistor Characterization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how </a:t>
            </a:r>
            <a:r>
              <a:rPr lang="en-US" b="1" dirty="0"/>
              <a:t>RF transistors</a:t>
            </a:r>
            <a:r>
              <a:rPr lang="en-US" dirty="0"/>
              <a:t> behave under different source/load impedances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modeling and improving </a:t>
            </a:r>
            <a:r>
              <a:rPr lang="en-US" b="1" dirty="0"/>
              <a:t>S-parameters</a:t>
            </a:r>
            <a:r>
              <a:rPr lang="en-US" dirty="0"/>
              <a:t> and small/large signal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39E213-95EB-28A8-5CB1-5BFC2C89F523}"/>
              </a:ext>
            </a:extLst>
          </p:cNvPr>
          <p:cNvSpPr txBox="1"/>
          <p:nvPr/>
        </p:nvSpPr>
        <p:spPr>
          <a:xfrm>
            <a:off x="1231640" y="4085501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🛰️ 3. Impedance Matching in RF Circuits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Match the device to source/load at </a:t>
            </a:r>
            <a:r>
              <a:rPr lang="en-US" b="1" dirty="0"/>
              <a:t>high frequencies (GHz)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</a:t>
            </a:r>
            <a:r>
              <a:rPr lang="en-US" b="1" dirty="0"/>
              <a:t>reflection (S11)</a:t>
            </a:r>
            <a:r>
              <a:rPr lang="en-US" dirty="0"/>
              <a:t> and maximize power transfer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02191-E1AE-9BE3-565D-15B481ECCF64}"/>
              </a:ext>
            </a:extLst>
          </p:cNvPr>
          <p:cNvSpPr txBox="1"/>
          <p:nvPr/>
        </p:nvSpPr>
        <p:spPr>
          <a:xfrm>
            <a:off x="1367067" y="5153751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📈 4. Smith Chart Based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Tuner lets you </a:t>
            </a:r>
            <a:r>
              <a:rPr lang="en-US" b="1" dirty="0"/>
              <a:t>manually move impedance point</a:t>
            </a:r>
            <a:r>
              <a:rPr lang="en-US" dirty="0"/>
              <a:t> on Smith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visualize tuning process and learn practical RF concepts</a:t>
            </a:r>
          </a:p>
        </p:txBody>
      </p:sp>
    </p:spTree>
    <p:extLst>
      <p:ext uri="{BB962C8B-B14F-4D97-AF65-F5344CB8AC3E}">
        <p14:creationId xmlns:p14="http://schemas.microsoft.com/office/powerpoint/2010/main" val="18388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D79A72-B495-B0FA-841A-22A9FF44EA58}"/>
              </a:ext>
            </a:extLst>
          </p:cNvPr>
          <p:cNvSpPr txBox="1"/>
          <p:nvPr/>
        </p:nvSpPr>
        <p:spPr>
          <a:xfrm>
            <a:off x="1007706" y="1110343"/>
            <a:ext cx="1081418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LOAD PULL IMPEDANCE</a:t>
            </a:r>
          </a:p>
          <a:p>
            <a:endParaRPr lang="en-IN" dirty="0"/>
          </a:p>
          <a:p>
            <a:r>
              <a:rPr lang="en-IN" dirty="0"/>
              <a:t>“Load-pull” concept is very important in RF tuning and analysis.</a:t>
            </a:r>
          </a:p>
          <a:p>
            <a:endParaRPr lang="en-IN" dirty="0"/>
          </a:p>
          <a:p>
            <a:r>
              <a:rPr lang="en-IN" dirty="0"/>
              <a:t> Load-Pull Impedance Matching – How It Works in RF Tuner (like Maury 2640D).</a:t>
            </a:r>
          </a:p>
          <a:p>
            <a:endParaRPr lang="en-IN" dirty="0"/>
          </a:p>
          <a:p>
            <a:r>
              <a:rPr lang="en-IN" dirty="0"/>
              <a:t>In Maury 2640D Slide Screw RF Tuner, we manually change the impedance by adjusting sliding screws and probes inside a transmission line. When RF signal passes through, part of it reflects based on how we set the tuner . By adjusting the tuner, </a:t>
            </a:r>
          </a:p>
          <a:p>
            <a:r>
              <a:rPr lang="en-IN" dirty="0"/>
              <a:t>we can "pull" the load impedance to any point on the Smith chart. </a:t>
            </a:r>
          </a:p>
          <a:p>
            <a:r>
              <a:rPr lang="en-IN" dirty="0"/>
              <a:t>This allows us to : Simulate real-world mismatches Identify optimal load impedance for best performance Study how the DUT behaves under non-ideal conditions We then use VNA (Vector Network Analyzer) to measure S-parameters and observe power, gain, VSWR etc.</a:t>
            </a:r>
          </a:p>
          <a:p>
            <a:r>
              <a:rPr lang="en-IN" dirty="0"/>
              <a:t>Why Load-Pull is Important :</a:t>
            </a:r>
          </a:p>
          <a:p>
            <a:r>
              <a:rPr lang="en-IN" dirty="0"/>
              <a:t> In power amplifier design, we can find which impedance gives maximum output power . Helps in designing efficient and stable circuits. Used in radar, satellite and wireless RF systems.</a:t>
            </a:r>
          </a:p>
        </p:txBody>
      </p:sp>
    </p:spTree>
    <p:extLst>
      <p:ext uri="{BB962C8B-B14F-4D97-AF65-F5344CB8AC3E}">
        <p14:creationId xmlns:p14="http://schemas.microsoft.com/office/powerpoint/2010/main" val="250001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97D-52CE-AD25-E8D0-AAC526FD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94" y="1432398"/>
            <a:ext cx="9990306" cy="3993204"/>
          </a:xfrm>
        </p:spPr>
        <p:txBody>
          <a:bodyPr>
            <a:normAutofit/>
          </a:bodyPr>
          <a:lstStyle/>
          <a:p>
            <a:r>
              <a:rPr lang="en-IN" b="1" dirty="0"/>
              <a:t>CONCLUSION</a:t>
            </a:r>
            <a:r>
              <a:rPr lang="en-IN" dirty="0"/>
              <a:t>:</a:t>
            </a:r>
            <a:br>
              <a:rPr lang="en-IN" dirty="0"/>
            </a:br>
            <a:r>
              <a:rPr lang="en-IN" sz="2800" dirty="0"/>
              <a:t>                The Radar Frequency enables precise impedance matching for accurate RF measurements, optimizing power transfer and device performance.</a:t>
            </a:r>
            <a:br>
              <a:rPr lang="en-IN" sz="2800" dirty="0"/>
            </a:br>
            <a:r>
              <a:rPr lang="en-IN" sz="2800" dirty="0"/>
              <a:t>Motorized control further improves speed, repeatability, and automation in testing.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6375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{BE46FCF1-7A51-4A86-8BDF-E5FE7AD0DDB7}tf10001105</Template>
  <TotalTime>733</TotalTime>
  <Words>693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Franklin Gothic Book</vt:lpstr>
      <vt:lpstr>Wingdings</vt:lpstr>
      <vt:lpstr>Crop</vt:lpstr>
      <vt:lpstr> INDIAN INSTITUTE OF TECHNOLOGY ,PALAKAD, KERALA. PROJECT NAME: "Impedance Tuning using Maury 2640D Slide Screw Tuner"</vt:lpstr>
      <vt:lpstr>SLIDE SCREW IMPEDANCE TUNER  MAURY 2640D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                The Radar Frequency enables precise impedance matching for accurate RF measurements, optimizing power transfer and device performance. Motorized control further improves speed, repeatability, and automation in testing.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INDUMATHI VIJAYARANGAN</dc:creator>
  <cp:lastModifiedBy>INDUMATHI VIJAYARANGAN</cp:lastModifiedBy>
  <cp:revision>1</cp:revision>
  <dcterms:created xsi:type="dcterms:W3CDTF">2025-07-15T09:54:56Z</dcterms:created>
  <dcterms:modified xsi:type="dcterms:W3CDTF">2025-08-13T04:21:54Z</dcterms:modified>
</cp:coreProperties>
</file>