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3992563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STUDENT 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NAME:INDUMATHI V</a:t>
            </a:r>
            <a:endParaRPr lang="en-US" b="1" spc="50" dirty="0" smtClean="0">
              <a:ln w="11430"/>
              <a:solidFill>
                <a:schemeClr val="accent3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REGISTER NO AND NMID: 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222409767 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&amp;      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D4BF2072D7A980AABA34428A7BE606C2  </a:t>
            </a:r>
          </a:p>
          <a:p>
            <a:pPr algn="l"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DEPARTMENT: </a:t>
            </a:r>
            <a:r>
              <a:rPr lang="en-US" b="1" spc="50" dirty="0" err="1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B.Sc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 COMPUTER SCIENCE</a:t>
            </a:r>
          </a:p>
          <a:p>
            <a:pPr algn="l"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COLLEGE: C M </a:t>
            </a:r>
            <a:r>
              <a:rPr lang="en-US" b="1" spc="50" dirty="0" err="1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Annamalai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 Arts &amp; Science           College For Women</a:t>
            </a:r>
          </a:p>
          <a:p>
            <a:pPr algn="l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spc="1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RESULTS AND SCREENSHOTS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0" y="83058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470" y="1600200"/>
            <a:ext cx="7047706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CONCLUSION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Highlights of your project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Final Summary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Benefits to society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PROJECT</a:t>
            </a:r>
            <a:r>
              <a:rPr lang="en-US" spc="-8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pc="2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TITLE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828800"/>
            <a:ext cx="7924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Create portfolio using framework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"/>
            <a:ext cx="2671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	My resumes alone are not enough to showcase skills and projects effectively. Many students and professionals lack of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online presence to highlight their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work.A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Digital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fortfolio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provides an interactive and accessible to present achievements, skills, and experiences.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6429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PROBLEM	STATEMENT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 summary of your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your portfolio contains(About </a:t>
            </a:r>
            <a:r>
              <a:rPr lang="en-US" dirty="0" err="1" smtClean="0"/>
              <a:t>Me,Skills,Contact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</a:t>
            </a:r>
            <a:r>
              <a:rPr lang="en-US" dirty="0" err="1" smtClean="0"/>
              <a:t>idea:Showcase</a:t>
            </a:r>
            <a:r>
              <a:rPr lang="en-US" dirty="0" smtClean="0"/>
              <a:t> </a:t>
            </a:r>
            <a:r>
              <a:rPr lang="en-US" dirty="0" err="1" smtClean="0"/>
              <a:t>pesonal</a:t>
            </a:r>
            <a:r>
              <a:rPr lang="en-US" dirty="0" smtClean="0"/>
              <a:t> achievements, skills, and projects.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28600"/>
            <a:ext cx="5812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	OVERVIEW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spc="2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W</a:t>
            </a:r>
            <a:r>
              <a:rPr lang="en-US" spc="-2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H</a:t>
            </a:r>
            <a:r>
              <a:rPr lang="en-US" spc="2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O</a:t>
            </a:r>
            <a:r>
              <a:rPr lang="en-US" spc="-23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pc="-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AR</a:t>
            </a:r>
            <a:r>
              <a:rPr lang="en-US" spc="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-3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pc="-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T</a:t>
            </a:r>
            <a:r>
              <a:rPr lang="en-US" spc="-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H</a:t>
            </a:r>
            <a:r>
              <a:rPr lang="en-US" spc="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-3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pc="-2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3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N</a:t>
            </a:r>
            <a:r>
              <a:rPr lang="en-US" spc="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D</a:t>
            </a:r>
            <a:r>
              <a:rPr lang="en-US" spc="-4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U</a:t>
            </a:r>
            <a:r>
              <a:rPr lang="en-US" spc="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S</a:t>
            </a:r>
            <a:r>
              <a:rPr lang="en-US" spc="-2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-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R</a:t>
            </a:r>
            <a:r>
              <a:rPr lang="en-US" spc="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S?</a:t>
            </a:r>
          </a:p>
          <a:p>
            <a:pPr>
              <a:buNone/>
            </a:pPr>
            <a:endParaRPr lang="en-US" spc="5" dirty="0" smtClean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Students (academic projects, resumes).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Job seekers( to share with recruiters).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Freelancers(to show clients).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Professionals(to highlight experience and </a:t>
            </a:r>
            <a:r>
              <a:rPr lang="en-US" dirty="0" err="1" smtClean="0"/>
              <a:t>achevements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0" dirty="0" smtClean="0">
                <a:solidFill>
                  <a:srgbClr val="0070C0"/>
                </a:solidFill>
                <a:latin typeface="Algerian" pitchFamily="82" charset="0"/>
              </a:rPr>
              <a:t>TOOLS AND TECHNIQUES</a:t>
            </a: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HTML-Structure(pages, sections).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CSS-Styling(colors, layouts, responsiveness).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JAVASCRIPT-Interactivity(navigation menu, animations, form validation).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Mention code editor CODEPEN and hosting platform(</a:t>
            </a:r>
            <a:r>
              <a:rPr lang="en-US" dirty="0" err="1" smtClean="0"/>
              <a:t>GitHub</a:t>
            </a:r>
            <a:r>
              <a:rPr lang="en-US" dirty="0" smtClean="0"/>
              <a:t>  Pages).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spc="1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cs typeface="Trebuchet MS"/>
              </a:rPr>
              <a:t>POTFOLIO DESIGN AND LAYOUT</a:t>
            </a:r>
            <a:r>
              <a:rPr lang="en-IN" dirty="0" smtClean="0">
                <a:latin typeface="Trebuchet MS"/>
                <a:cs typeface="Trebuchet MS"/>
              </a:rPr>
              <a:t/>
            </a:r>
            <a:br>
              <a:rPr lang="en-IN" dirty="0" smtClean="0"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Sections include: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Home/About ME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Projects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Skills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Contact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Responsive layout (mobile + desktop view).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FEATURES AND FUNCTIONALITY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Navigation bar with smooth scrolling.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Project showcase with images/details.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Intractive</a:t>
            </a:r>
            <a:r>
              <a:rPr lang="en-US" dirty="0" smtClean="0"/>
              <a:t> elements (hover effects, animations).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Contact from (with validation).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Responsive design for all devices.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Slide 3</vt:lpstr>
      <vt:lpstr>Slide 4</vt:lpstr>
      <vt:lpstr>Slide 5</vt:lpstr>
      <vt:lpstr>Slide 6</vt:lpstr>
      <vt:lpstr>TOOLS AND TECHNIQUES</vt:lpstr>
      <vt:lpstr>POTFOLIO DESIGN AND LAYOUT 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Admin</cp:lastModifiedBy>
  <cp:revision>14</cp:revision>
  <dcterms:created xsi:type="dcterms:W3CDTF">2006-08-16T00:00:00Z</dcterms:created>
  <dcterms:modified xsi:type="dcterms:W3CDTF">2025-09-09T09:44:49Z</dcterms:modified>
</cp:coreProperties>
</file>