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035C-F725-684F-9C34-77E5944D7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D6200-7D34-AD42-AD0D-5814E0DE4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2D481-91B3-294D-90EF-466D81D5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5BF78-B04F-EB42-9370-4F89B662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408F-C265-D04A-94E7-5B36B902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3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CEE3-EC8D-CA44-A379-AD6E24D7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22A3F-F7BB-6241-8962-468B00AB1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8A0A2-AFD7-4B43-82EB-93A914E7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E234-DDC8-3341-A02E-ED6A64E1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3DEAD-858C-8946-8614-8EDB9786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1BA24-3CB5-7641-A8F5-F51CA7B7E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9B015-0BB5-414E-8230-B4002B5E1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E6A-303A-364A-998A-914BDF5E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B78F6-9BDC-984E-AA08-38CD0276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6B3BD-B758-0041-9ACE-9B0D55C1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6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6D68-27F7-124B-AC5A-F1DDE095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73AE-87F5-7545-A3C3-51A100AC4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F0D71-2E82-E84F-B221-639B1587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74D6-5A7A-A24F-B9F5-6C1834AA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D77BE-9C50-364F-87F4-3F065A51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285A-929C-F44E-9B96-07223C33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BA927-F498-1C47-8E60-6E8A6BE5D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69CB6-811D-FD46-9384-06DDC787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6B2F4-01CD-FD4E-B5C2-9D32767F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B93E1-B8D2-F447-8A77-D0446EE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1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9D51-4704-7643-A926-7CEA8E6E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2501-1705-924A-A772-380DF67EF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E6764-79F2-1D46-809B-7EB44E4A4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A7D6F-340D-104F-B835-704E5E49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2F1FB-1241-2E4A-BC94-CFE586DF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769B2-A7EF-4843-89B8-519223C7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7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A7B5-DD48-F246-AC41-AB980072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58E2D-3AAB-F848-85E6-2BA581109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64836-CA71-1D4E-A7D1-3C2E522E6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DF797-8393-4841-8956-50A7EFFC7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5AA7E-4D0F-1A4A-873B-E47F30E2B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24286-7E8E-5F45-982D-C4118E93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7CFD6-4B9E-7444-9FFC-A758D840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17E3F-8D20-0B40-B63E-941E6504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A70F-F835-A647-90E4-49A18EEA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B2473-84E1-FD49-B040-5655AFC1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F07FA-2209-1F44-A6CC-09F52D65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1AF6C-F584-5243-B7C5-30F5EA5F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BA5ED-8B05-1846-A51E-51145294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489BB-9179-294F-9CFB-6FC01E45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54975-6A82-7949-943F-A87C77D0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C75F-892C-9F44-AAFE-E3BB0D55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ED24-EB8D-4041-9FE0-F8B1253C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02477-2FEC-6E47-9034-E3CEA0BC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09A16-FA3E-1B4B-8B4A-9F156808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1CAB6-2FB2-624B-A1CA-86CBC126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9FE84-C0DC-0B47-904C-1C4433FF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9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46AA-52E6-D840-91E2-ED2A1D0D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3B88E-CD0D-8343-B65C-A462E98BA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FB3BD-553A-6742-A7D6-555FB9265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5385E-F158-E14F-9F1E-20CA4998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977C-3127-BE4A-8890-5702D5F3A8AF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4E12E-4B8F-FB4C-A5B4-3BC9AD5F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CC710-79A7-BF49-852A-937B6EC6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6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85752-19A7-0F4C-8800-E7480E0D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01A9-3E2F-E644-A9F0-9C2BAE7BF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2F0F5-B510-9A47-8DAF-48BC4B22D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C977C-3127-BE4A-8890-5702D5F3A8AF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9A097-F32C-5644-BA6A-308BAEF32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87FAD-8397-0C40-8C00-49503AE86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A180-8E6A-A64A-9F0B-325C3896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0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F3E6AA-3B3B-5541-8CFA-A97C763B1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587" y="142878"/>
            <a:ext cx="5418827" cy="40641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F2D4B5-D7D9-0A4E-926C-1A0070C46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4" r="6246"/>
          <a:stretch/>
        </p:blipFill>
        <p:spPr>
          <a:xfrm>
            <a:off x="3208252" y="4109387"/>
            <a:ext cx="5775497" cy="2486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6D443-E0F5-CD41-99BC-254C1BCB8E5B}"/>
              </a:ext>
            </a:extLst>
          </p:cNvPr>
          <p:cNvSpPr txBox="1"/>
          <p:nvPr/>
        </p:nvSpPr>
        <p:spPr>
          <a:xfrm>
            <a:off x="386862" y="318723"/>
            <a:ext cx="226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Indy</a:t>
            </a:r>
          </a:p>
        </p:txBody>
      </p:sp>
    </p:spTree>
    <p:extLst>
      <p:ext uri="{BB962C8B-B14F-4D97-AF65-F5344CB8AC3E}">
        <p14:creationId xmlns:p14="http://schemas.microsoft.com/office/powerpoint/2010/main" val="189204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96BF0A-9887-9D43-8F17-CE5B6C12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222" y="119917"/>
            <a:ext cx="5451557" cy="40886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D586F2-7767-A449-BF93-20E488909A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6" r="6527"/>
          <a:stretch/>
        </p:blipFill>
        <p:spPr>
          <a:xfrm>
            <a:off x="3227637" y="4208585"/>
            <a:ext cx="5736726" cy="2511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A802FF-5E01-8B45-A61D-A1549CED4D43}"/>
              </a:ext>
            </a:extLst>
          </p:cNvPr>
          <p:cNvSpPr txBox="1"/>
          <p:nvPr/>
        </p:nvSpPr>
        <p:spPr>
          <a:xfrm>
            <a:off x="433754" y="342169"/>
            <a:ext cx="226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Pond</a:t>
            </a:r>
          </a:p>
        </p:txBody>
      </p:sp>
    </p:spTree>
    <p:extLst>
      <p:ext uri="{BB962C8B-B14F-4D97-AF65-F5344CB8AC3E}">
        <p14:creationId xmlns:p14="http://schemas.microsoft.com/office/powerpoint/2010/main" val="151490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1517EB-C6DA-3D48-B5D6-67059E521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73" y="187570"/>
            <a:ext cx="5457253" cy="40929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D276A4-84EA-3B4C-B97F-50731B073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6" r="6369"/>
          <a:stretch/>
        </p:blipFill>
        <p:spPr>
          <a:xfrm>
            <a:off x="3216000" y="4280510"/>
            <a:ext cx="5760000" cy="2486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D02E0-CA0C-CE4A-922D-F758AD24AE3F}"/>
              </a:ext>
            </a:extLst>
          </p:cNvPr>
          <p:cNvSpPr txBox="1"/>
          <p:nvPr/>
        </p:nvSpPr>
        <p:spPr>
          <a:xfrm>
            <a:off x="386862" y="318723"/>
            <a:ext cx="226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Ped</a:t>
            </a:r>
          </a:p>
        </p:txBody>
      </p:sp>
    </p:spTree>
    <p:extLst>
      <p:ext uri="{BB962C8B-B14F-4D97-AF65-F5344CB8AC3E}">
        <p14:creationId xmlns:p14="http://schemas.microsoft.com/office/powerpoint/2010/main" val="25724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Korpong Sawataksornchuen</dc:creator>
  <cp:lastModifiedBy>Korpong Sawataksornchuen</cp:lastModifiedBy>
  <cp:revision>4</cp:revision>
  <dcterms:created xsi:type="dcterms:W3CDTF">2019-01-17T11:17:06Z</dcterms:created>
  <dcterms:modified xsi:type="dcterms:W3CDTF">2019-01-18T05:35:04Z</dcterms:modified>
</cp:coreProperties>
</file>