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EFF"/>
    <a:srgbClr val="AAFFC3"/>
    <a:srgbClr val="F032E6"/>
    <a:srgbClr val="911EB4"/>
    <a:srgbClr val="0082C8"/>
    <a:srgbClr val="46F0F0"/>
    <a:srgbClr val="3CB44B"/>
    <a:srgbClr val="D2F53C"/>
    <a:srgbClr val="FFE119"/>
    <a:srgbClr val="F58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92CE1C-DEE3-4420-9AD9-D65E412A3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61BF12C-9A6B-4FA1-BC99-116FD9479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C87D1E-98E6-4F7B-9FD8-27B38B83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FC335B-2676-4343-83D6-222EFB3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9A3DA84-3925-4ECC-8DAC-5BCA1369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81FD04-982A-443F-A0F8-B9568CD0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BACC3E3-BCCC-42A0-862F-FCF5941A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336B186-D62D-4909-9236-70E70B6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66A1B7-9403-42B3-8B34-A4CAC9CF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47072C-648C-4EF7-A295-512496C2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7589E65-1ECF-4B36-87AA-BCB4A0E5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A920436-161E-4866-AE77-591225A3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C87EF72-1DF4-44F7-A0D1-E4BD4154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6004374-06A1-4813-88C4-33901A68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955650-C353-4C78-BAE4-94263AE6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8A83BC-353E-49D2-AE53-3F70D73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7E1A250-410D-4584-8F7B-BE2C7677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A8F7EC-90C9-4879-AF6D-A5956758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E9A9EE-848B-40EC-838D-FA86BC8A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110700A-10EB-4E76-9E7F-3EEFF4C6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EA6011-EB04-4FA0-B77F-A27791C1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6D83FBA-E358-437F-A136-9DC0A298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DF0F4F-65A5-4B58-AB53-8D1EABB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E8AB02-ED7D-4A8A-9482-040F0093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3B903D-EF8D-496C-AFF6-C830B358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CEC24B-63B1-4645-9D43-ED2444F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E09B53-50B7-4D7B-B784-7D1C11F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BED26D9-69CB-4F6E-B4AE-CBFBC5E8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78FF75D-E87B-4BA6-9021-20AC773C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783134-3BF7-433F-ACC5-054DD6FA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A29280C-5B71-4856-AEB0-D3441C7D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15CFDE-6C00-450C-AD69-EA739E47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063990E-1675-4227-9B87-6CE7C9F7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87CEB21-34F9-49F7-B98C-34BD69FF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71824-B0AF-43F5-A31E-59AA9E00D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B84D19D-F97A-44ED-B13E-2A94F7ADB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5F671F7-1036-45C9-98A6-16BCCCB6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E622B02-2A81-4163-9593-49E091F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9C43506-FCE2-4355-BBB4-26A03388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78BE94-EF67-40C8-8B69-2CA8F5D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079B155-996B-422A-8743-401A8D2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98F7F7D-CE9B-42D8-B91C-F3D1D8B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7F1934-E845-47CC-B78F-C16B96C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1FFC137-AC18-4B06-A534-9F7DCF4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9770D7A-2AAA-40E3-A1FF-FE2F1678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FDA9458-AE22-4671-8DE7-783BEC2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DFB7B0-37EC-4D3D-9F6D-234A0031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9375F6-B649-4D5D-A6E2-3DFE9AA4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4B20B26-E0ED-43C1-9149-F4BA1D6C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0FF5141-A0AF-4843-8121-3ABACC35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7E74EBA-A2E3-4CFD-BCEC-2C969DAF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656F85F-B5CB-4012-920C-821A5766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122DA0-4EF6-4AD3-801F-5287883C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38FCD6E-AC12-4FF0-8640-0961FE042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440F6E7-E170-4CD1-8A1C-B0B6389D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1A19942-D913-4703-A190-864DE712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664CFD0-96F2-4FDF-BD41-593C1AD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D15096E-1C16-4319-A659-2DF9DD9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714871C-7374-40E3-83E7-871AD268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1775DA7-4EB6-4FEF-99E4-24D06C2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FB578A-1C92-4832-ACC9-AF41F919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6435-99F7-47DB-ACF2-B64C8F2484E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98057E-5BF0-42ED-87A3-06CC5DFD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C05F536-3442-4AD5-8869-BDE83B98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006328C-6E50-4569-9A97-534D4BF26044}"/>
              </a:ext>
            </a:extLst>
          </p:cNvPr>
          <p:cNvSpPr/>
          <p:nvPr/>
        </p:nvSpPr>
        <p:spPr>
          <a:xfrm>
            <a:off x="335560" y="1417739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ABE8E1F0-C1AA-4F67-A692-BC04D1C78461}"/>
              </a:ext>
            </a:extLst>
          </p:cNvPr>
          <p:cNvSpPr/>
          <p:nvPr/>
        </p:nvSpPr>
        <p:spPr>
          <a:xfrm>
            <a:off x="682775" y="1882332"/>
            <a:ext cx="182880" cy="18288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90B42C2B-DDA0-48DC-BB96-40B679B0ED01}"/>
              </a:ext>
            </a:extLst>
          </p:cNvPr>
          <p:cNvSpPr/>
          <p:nvPr/>
        </p:nvSpPr>
        <p:spPr>
          <a:xfrm>
            <a:off x="693963" y="2196657"/>
            <a:ext cx="182880" cy="18288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วงรี 8">
            <a:extLst>
              <a:ext uri="{FF2B5EF4-FFF2-40B4-BE49-F238E27FC236}">
                <a16:creationId xmlns:a16="http://schemas.microsoft.com/office/drawing/2014/main" id="{5D909AC3-7F13-4A3A-968D-0A2B889C2923}"/>
              </a:ext>
            </a:extLst>
          </p:cNvPr>
          <p:cNvSpPr/>
          <p:nvPr/>
        </p:nvSpPr>
        <p:spPr>
          <a:xfrm>
            <a:off x="687898" y="2510982"/>
            <a:ext cx="182880" cy="182880"/>
          </a:xfrm>
          <a:prstGeom prst="ellipse">
            <a:avLst/>
          </a:prstGeom>
          <a:solidFill>
            <a:srgbClr val="AA6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วงรี 9">
            <a:extLst>
              <a:ext uri="{FF2B5EF4-FFF2-40B4-BE49-F238E27FC236}">
                <a16:creationId xmlns:a16="http://schemas.microsoft.com/office/drawing/2014/main" id="{034F67D5-0EF7-41C7-9FA0-3BC5CD787D7C}"/>
              </a:ext>
            </a:extLst>
          </p:cNvPr>
          <p:cNvSpPr/>
          <p:nvPr/>
        </p:nvSpPr>
        <p:spPr>
          <a:xfrm>
            <a:off x="685697" y="2825307"/>
            <a:ext cx="182880" cy="182880"/>
          </a:xfrm>
          <a:prstGeom prst="ellipse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1DD24C64-D567-4EE3-9933-0FAA87A3B0B2}"/>
              </a:ext>
            </a:extLst>
          </p:cNvPr>
          <p:cNvSpPr/>
          <p:nvPr/>
        </p:nvSpPr>
        <p:spPr>
          <a:xfrm>
            <a:off x="685697" y="3137832"/>
            <a:ext cx="182880" cy="18288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73583E8E-6990-45DB-88A9-1F2A8EB445CE}"/>
              </a:ext>
            </a:extLst>
          </p:cNvPr>
          <p:cNvSpPr/>
          <p:nvPr/>
        </p:nvSpPr>
        <p:spPr>
          <a:xfrm>
            <a:off x="685138" y="3450357"/>
            <a:ext cx="182880" cy="182880"/>
          </a:xfrm>
          <a:prstGeom prst="ellipse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AA907C56-0A13-4CBA-904A-B8721AA86754}"/>
              </a:ext>
            </a:extLst>
          </p:cNvPr>
          <p:cNvSpPr/>
          <p:nvPr/>
        </p:nvSpPr>
        <p:spPr>
          <a:xfrm>
            <a:off x="682775" y="3756536"/>
            <a:ext cx="182880" cy="182880"/>
          </a:xfrm>
          <a:prstGeom prst="ellipse">
            <a:avLst/>
          </a:prstGeom>
          <a:solidFill>
            <a:srgbClr val="E6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D7E10C75-1ED1-47E8-B5CF-DCF15DC67D1C}"/>
              </a:ext>
            </a:extLst>
          </p:cNvPr>
          <p:cNvSpPr/>
          <p:nvPr/>
        </p:nvSpPr>
        <p:spPr>
          <a:xfrm>
            <a:off x="682775" y="4062715"/>
            <a:ext cx="182880" cy="182880"/>
          </a:xfrm>
          <a:prstGeom prst="ellipse">
            <a:avLst/>
          </a:prstGeom>
          <a:solidFill>
            <a:srgbClr val="F58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3D0743F4-B305-4195-BB4D-8975723A447B}"/>
              </a:ext>
            </a:extLst>
          </p:cNvPr>
          <p:cNvSpPr/>
          <p:nvPr/>
        </p:nvSpPr>
        <p:spPr>
          <a:xfrm>
            <a:off x="679432" y="4371500"/>
            <a:ext cx="182880" cy="182880"/>
          </a:xfrm>
          <a:prstGeom prst="ellipse">
            <a:avLst/>
          </a:prstGeom>
          <a:solidFill>
            <a:srgbClr val="FFE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วงรี 15">
            <a:extLst>
              <a:ext uri="{FF2B5EF4-FFF2-40B4-BE49-F238E27FC236}">
                <a16:creationId xmlns:a16="http://schemas.microsoft.com/office/drawing/2014/main" id="{3F3FB308-A46F-4E25-9F8D-76BADD5022C3}"/>
              </a:ext>
            </a:extLst>
          </p:cNvPr>
          <p:cNvSpPr/>
          <p:nvPr/>
        </p:nvSpPr>
        <p:spPr>
          <a:xfrm>
            <a:off x="3309178" y="1882332"/>
            <a:ext cx="182880" cy="182880"/>
          </a:xfrm>
          <a:prstGeom prst="ellipse">
            <a:avLst/>
          </a:prstGeom>
          <a:solidFill>
            <a:srgbClr val="D2F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วงรี 16">
            <a:extLst>
              <a:ext uri="{FF2B5EF4-FFF2-40B4-BE49-F238E27FC236}">
                <a16:creationId xmlns:a16="http://schemas.microsoft.com/office/drawing/2014/main" id="{C7A4889A-BA72-43F9-81DC-AE45E36AD7FB}"/>
              </a:ext>
            </a:extLst>
          </p:cNvPr>
          <p:cNvSpPr/>
          <p:nvPr/>
        </p:nvSpPr>
        <p:spPr>
          <a:xfrm>
            <a:off x="3309178" y="2196657"/>
            <a:ext cx="182880" cy="182880"/>
          </a:xfrm>
          <a:prstGeom prst="ellipse">
            <a:avLst/>
          </a:prstGeom>
          <a:solidFill>
            <a:srgbClr val="3CB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B9EA1369-3271-4145-AD47-260B0A8A1AF1}"/>
              </a:ext>
            </a:extLst>
          </p:cNvPr>
          <p:cNvSpPr/>
          <p:nvPr/>
        </p:nvSpPr>
        <p:spPr>
          <a:xfrm>
            <a:off x="3309178" y="2510982"/>
            <a:ext cx="182880" cy="182880"/>
          </a:xfrm>
          <a:prstGeom prst="ellipse">
            <a:avLst/>
          </a:prstGeom>
          <a:solidFill>
            <a:srgbClr val="4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709FDD6B-0B8F-45B9-8AD3-ED158DBDDF26}"/>
              </a:ext>
            </a:extLst>
          </p:cNvPr>
          <p:cNvSpPr/>
          <p:nvPr/>
        </p:nvSpPr>
        <p:spPr>
          <a:xfrm>
            <a:off x="3309178" y="2825307"/>
            <a:ext cx="182880" cy="182880"/>
          </a:xfrm>
          <a:prstGeom prst="ellipse">
            <a:avLst/>
          </a:prstGeom>
          <a:solidFill>
            <a:srgbClr val="00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6168D285-437B-450F-AF2B-A8F2A6AAF77E}"/>
              </a:ext>
            </a:extLst>
          </p:cNvPr>
          <p:cNvSpPr/>
          <p:nvPr/>
        </p:nvSpPr>
        <p:spPr>
          <a:xfrm>
            <a:off x="3310798" y="3137832"/>
            <a:ext cx="182880" cy="182880"/>
          </a:xfrm>
          <a:prstGeom prst="ellipse">
            <a:avLst/>
          </a:prstGeom>
          <a:solidFill>
            <a:srgbClr val="911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99D9536C-1BE0-41D0-B3D6-37B9CCF15806}"/>
              </a:ext>
            </a:extLst>
          </p:cNvPr>
          <p:cNvSpPr/>
          <p:nvPr/>
        </p:nvSpPr>
        <p:spPr>
          <a:xfrm>
            <a:off x="3309178" y="3448225"/>
            <a:ext cx="182880" cy="182880"/>
          </a:xfrm>
          <a:prstGeom prst="ellipse">
            <a:avLst/>
          </a:prstGeom>
          <a:solidFill>
            <a:srgbClr val="F03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วงรี 21">
            <a:extLst>
              <a:ext uri="{FF2B5EF4-FFF2-40B4-BE49-F238E27FC236}">
                <a16:creationId xmlns:a16="http://schemas.microsoft.com/office/drawing/2014/main" id="{4B6B3D79-9ECA-4B17-95A5-2B6A21EB387B}"/>
              </a:ext>
            </a:extLst>
          </p:cNvPr>
          <p:cNvSpPr/>
          <p:nvPr/>
        </p:nvSpPr>
        <p:spPr>
          <a:xfrm>
            <a:off x="3309178" y="3760241"/>
            <a:ext cx="182880" cy="182880"/>
          </a:xfrm>
          <a:prstGeom prst="ellipse">
            <a:avLst/>
          </a:prstGeom>
          <a:solidFill>
            <a:srgbClr val="AAF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C39742DC-1152-4803-A70A-C6F3B5B48CCD}"/>
              </a:ext>
            </a:extLst>
          </p:cNvPr>
          <p:cNvSpPr/>
          <p:nvPr/>
        </p:nvSpPr>
        <p:spPr>
          <a:xfrm>
            <a:off x="3309178" y="4062715"/>
            <a:ext cx="182880" cy="182880"/>
          </a:xfrm>
          <a:prstGeom prst="ellipse">
            <a:avLst/>
          </a:prstGeom>
          <a:solidFill>
            <a:srgbClr val="E6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F2B2423C-574B-4C29-B581-D371486CBF5D}"/>
              </a:ext>
            </a:extLst>
          </p:cNvPr>
          <p:cNvSpPr txBox="1"/>
          <p:nvPr/>
        </p:nvSpPr>
        <p:spPr>
          <a:xfrm>
            <a:off x="992348" y="1777767"/>
            <a:ext cx="1968500" cy="2832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sz="1400" dirty="0"/>
              <a:t>N/A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Put on shorts (sit)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Put off shorts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Walk downstairs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Unbutton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Walk upstairs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Sit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Eat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Lay down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8254280B-94DF-4E14-AB0F-4070CA1F879C}"/>
              </a:ext>
            </a:extLst>
          </p:cNvPr>
          <p:cNvSpPr txBox="1"/>
          <p:nvPr/>
        </p:nvSpPr>
        <p:spPr>
          <a:xfrm>
            <a:off x="3617636" y="1777767"/>
            <a:ext cx="1968500" cy="256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sz="1400" dirty="0"/>
              <a:t>Button up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Stand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Teeth brush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Walk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Drink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Comb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Put off shorts (sit)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Put on shorts</a:t>
            </a:r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14299CA8-DC65-4D52-99AC-CB9D181E0CBB}"/>
              </a:ext>
            </a:extLst>
          </p:cNvPr>
          <p:cNvSpPr/>
          <p:nvPr/>
        </p:nvSpPr>
        <p:spPr>
          <a:xfrm>
            <a:off x="6370042" y="1417739"/>
            <a:ext cx="2625288" cy="209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วงรี 24">
            <a:extLst>
              <a:ext uri="{FF2B5EF4-FFF2-40B4-BE49-F238E27FC236}">
                <a16:creationId xmlns:a16="http://schemas.microsoft.com/office/drawing/2014/main" id="{3DD06953-16EC-4DB8-AF1C-CA1EEA68D368}"/>
              </a:ext>
            </a:extLst>
          </p:cNvPr>
          <p:cNvSpPr/>
          <p:nvPr/>
        </p:nvSpPr>
        <p:spPr>
          <a:xfrm>
            <a:off x="6717257" y="1764886"/>
            <a:ext cx="182880" cy="18288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FE45829F-A47D-4520-BBB3-3292D9BDC9FB}"/>
              </a:ext>
            </a:extLst>
          </p:cNvPr>
          <p:cNvSpPr/>
          <p:nvPr/>
        </p:nvSpPr>
        <p:spPr>
          <a:xfrm>
            <a:off x="6713914" y="2079211"/>
            <a:ext cx="182880" cy="182880"/>
          </a:xfrm>
          <a:prstGeom prst="ellipse">
            <a:avLst/>
          </a:prstGeom>
          <a:solidFill>
            <a:srgbClr val="E6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4A2E5EDF-6678-4775-900B-B6A13E4A2096}"/>
              </a:ext>
            </a:extLst>
          </p:cNvPr>
          <p:cNvSpPr/>
          <p:nvPr/>
        </p:nvSpPr>
        <p:spPr>
          <a:xfrm>
            <a:off x="6713914" y="2393536"/>
            <a:ext cx="182880" cy="182880"/>
          </a:xfrm>
          <a:prstGeom prst="ellipse">
            <a:avLst/>
          </a:prstGeom>
          <a:solidFill>
            <a:srgbClr val="FFE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วงรี 36">
            <a:extLst>
              <a:ext uri="{FF2B5EF4-FFF2-40B4-BE49-F238E27FC236}">
                <a16:creationId xmlns:a16="http://schemas.microsoft.com/office/drawing/2014/main" id="{286C6E58-9EF6-4102-BE10-E166ED4BD6AF}"/>
              </a:ext>
            </a:extLst>
          </p:cNvPr>
          <p:cNvSpPr/>
          <p:nvPr/>
        </p:nvSpPr>
        <p:spPr>
          <a:xfrm>
            <a:off x="6708114" y="2707861"/>
            <a:ext cx="182880" cy="182880"/>
          </a:xfrm>
          <a:prstGeom prst="ellipse">
            <a:avLst/>
          </a:prstGeom>
          <a:solidFill>
            <a:srgbClr val="3CB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วงรี 38">
            <a:extLst>
              <a:ext uri="{FF2B5EF4-FFF2-40B4-BE49-F238E27FC236}">
                <a16:creationId xmlns:a16="http://schemas.microsoft.com/office/drawing/2014/main" id="{42E4CBDA-38CB-4FB2-8DF4-21E574DBB03D}"/>
              </a:ext>
            </a:extLst>
          </p:cNvPr>
          <p:cNvSpPr/>
          <p:nvPr/>
        </p:nvSpPr>
        <p:spPr>
          <a:xfrm>
            <a:off x="6717257" y="3020386"/>
            <a:ext cx="182880" cy="182880"/>
          </a:xfrm>
          <a:prstGeom prst="ellipse">
            <a:avLst/>
          </a:prstGeom>
          <a:solidFill>
            <a:srgbClr val="00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26AEF939-4FF8-4639-93CA-D4804BA0AE9E}"/>
              </a:ext>
            </a:extLst>
          </p:cNvPr>
          <p:cNvSpPr txBox="1"/>
          <p:nvPr/>
        </p:nvSpPr>
        <p:spPr>
          <a:xfrm>
            <a:off x="7026830" y="1660321"/>
            <a:ext cx="1462829" cy="161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sz="1400" dirty="0"/>
              <a:t>N/A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Stand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Lay down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Sit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Walk</a:t>
            </a:r>
          </a:p>
        </p:txBody>
      </p:sp>
    </p:spTree>
    <p:extLst>
      <p:ext uri="{BB962C8B-B14F-4D97-AF65-F5344CB8AC3E}">
        <p14:creationId xmlns:p14="http://schemas.microsoft.com/office/powerpoint/2010/main" val="269502855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Office PowerPoint</Application>
  <PresentationFormat>แบบจอกว้าง</PresentationFormat>
  <Paragraphs>22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Indy</dc:creator>
  <cp:lastModifiedBy> </cp:lastModifiedBy>
  <cp:revision>5</cp:revision>
  <dcterms:created xsi:type="dcterms:W3CDTF">2018-12-14T05:39:37Z</dcterms:created>
  <dcterms:modified xsi:type="dcterms:W3CDTF">2018-12-25T17:13:05Z</dcterms:modified>
</cp:coreProperties>
</file>