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EFF"/>
    <a:srgbClr val="AAFFC3"/>
    <a:srgbClr val="F032E6"/>
    <a:srgbClr val="911EB4"/>
    <a:srgbClr val="0082C8"/>
    <a:srgbClr val="46F0F0"/>
    <a:srgbClr val="3CB44B"/>
    <a:srgbClr val="D2F53C"/>
    <a:srgbClr val="FFE119"/>
    <a:srgbClr val="F58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90" d="100"/>
          <a:sy n="190" d="100"/>
        </p:scale>
        <p:origin x="-1188" y="-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392CE1C-DEE3-4420-9AD9-D65E412A3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061BF12C-9A6B-4FA1-BC99-116FD9479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7C87D1E-98E6-4F7B-9FD8-27B38B83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6435-99F7-47DB-ACF2-B64C8F2484E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CFC335B-2676-4343-83D6-222EFB34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9A3DA84-3925-4ECC-8DAC-5BCA1369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5B4F-4459-4D0D-9799-601CA0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5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581FD04-982A-443F-A0F8-B9568CD0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5BACC3E3-BCCC-42A0-862F-FCF5941AB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336B186-D62D-4909-9236-70E70B63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6435-99F7-47DB-ACF2-B64C8F2484E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866A1B7-9403-42B3-8B34-A4CAC9CF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C47072C-648C-4EF7-A295-512496C2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5B4F-4459-4D0D-9799-601CA0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1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37589E65-1ECF-4B36-87AA-BCB4A0E58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5A920436-161E-4866-AE77-591225A39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C87EF72-1DF4-44F7-A0D1-E4BD4154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6435-99F7-47DB-ACF2-B64C8F2484E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6004374-06A1-4813-88C4-33901A68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6955650-C353-4C78-BAE4-94263AE6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5B4F-4459-4D0D-9799-601CA0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2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48A83BC-353E-49D2-AE53-3F70D730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7E1A250-410D-4584-8F7B-BE2C76771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EA8F7EC-90C9-4879-AF6D-A5956758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6435-99F7-47DB-ACF2-B64C8F2484E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DE9A9EE-848B-40EC-838D-FA86BC8AC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110700A-10EB-4E76-9E7F-3EEFF4C6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5B4F-4459-4D0D-9799-601CA0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AEA6011-EB04-4FA0-B77F-A27791C1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A6D83FBA-E358-437F-A136-9DC0A298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DDF0F4F-65A5-4B58-AB53-8D1EABB1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6435-99F7-47DB-ACF2-B64C8F2484E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6E8AB02-ED7D-4A8A-9482-040F0093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C3B903D-EF8D-496C-AFF6-C830B358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5B4F-4459-4D0D-9799-601CA0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8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7CEC24B-63B1-4645-9D43-ED2444F0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5E09B53-50B7-4D7B-B784-7D1C11F3A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7BED26D9-69CB-4F6E-B4AE-CBFBC5E8A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E78FF75D-E87B-4BA6-9021-20AC773C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6435-99F7-47DB-ACF2-B64C8F2484E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30783134-3BF7-433F-ACC5-054DD6FA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0A29280C-5B71-4856-AEB0-D3441C7D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5B4F-4459-4D0D-9799-601CA0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5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515CFDE-6C00-450C-AD69-EA739E471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2063990E-1675-4227-9B87-6CE7C9F7C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387CEB21-34F9-49F7-B98C-34BD69FF6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8B171824-B0AF-43F5-A31E-59AA9E00D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AB84D19D-F97A-44ED-B13E-2A94F7ADB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F5F671F7-1036-45C9-98A6-16BCCCB6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6435-99F7-47DB-ACF2-B64C8F2484E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2E622B02-2A81-4163-9593-49E091F5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19C43506-FCE2-4355-BBB4-26A03388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5B4F-4459-4D0D-9799-601CA0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9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678BE94-EF67-40C8-8B69-2CA8F5D5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2079B155-996B-422A-8743-401A8D2E2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6435-99F7-47DB-ACF2-B64C8F2484E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898F7F7D-CE9B-42D8-B91C-F3D1D8BF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527F1934-E845-47CC-B78F-C16B96CBA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5B4F-4459-4D0D-9799-601CA0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0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71FFC137-AC18-4B06-A534-9F7DCF4A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6435-99F7-47DB-ACF2-B64C8F2484E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E9770D7A-2AAA-40E3-A1FF-FE2F1678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0FDA9458-AE22-4671-8DE7-783BEC2F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5B4F-4459-4D0D-9799-601CA0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6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2DFB7B0-37EC-4D3D-9F6D-234A00316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A9375F6-B649-4D5D-A6E2-3DFE9AA47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24B20B26-E0ED-43C1-9149-F4BA1D6C4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90FF5141-A0AF-4843-8121-3ABACC35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6435-99F7-47DB-ACF2-B64C8F2484E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17E74EBA-A2E3-4CFD-BCEC-2C969DAF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E656F85F-B5CB-4012-920C-821A5766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5B4F-4459-4D0D-9799-601CA0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4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4122DA0-4EF6-4AD3-801F-5287883CC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C38FCD6E-AC12-4FF0-8640-0961FE042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A440F6E7-E170-4CD1-8A1C-B0B6389DA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91A19942-D913-4703-A190-864DE712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6435-99F7-47DB-ACF2-B64C8F2484E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664CFD0-96F2-4FDF-BD41-593C1AD8B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4D15096E-1C16-4319-A659-2DF9DD95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5B4F-4459-4D0D-9799-601CA0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3714871C-7374-40E3-83E7-871AD268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1775DA7-4EB6-4FEF-99E4-24D06C2E3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9FB578A-1C92-4832-ACC9-AF41F9198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86435-99F7-47DB-ACF2-B64C8F2484E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398057E-5BF0-42ED-87A3-06CC5DFD6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C05F536-3442-4AD5-8869-BDE83B980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F5B4F-4459-4D0D-9799-601CA0F5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B006328C-6E50-4569-9A97-534D4BF26044}"/>
              </a:ext>
            </a:extLst>
          </p:cNvPr>
          <p:cNvSpPr/>
          <p:nvPr/>
        </p:nvSpPr>
        <p:spPr>
          <a:xfrm>
            <a:off x="1895912" y="1392572"/>
            <a:ext cx="548640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วงรี 6">
            <a:extLst>
              <a:ext uri="{FF2B5EF4-FFF2-40B4-BE49-F238E27FC236}">
                <a16:creationId xmlns:a16="http://schemas.microsoft.com/office/drawing/2014/main" id="{ABE8E1F0-C1AA-4F67-A692-BC04D1C78461}"/>
              </a:ext>
            </a:extLst>
          </p:cNvPr>
          <p:cNvSpPr/>
          <p:nvPr/>
        </p:nvSpPr>
        <p:spPr>
          <a:xfrm>
            <a:off x="2243127" y="1857165"/>
            <a:ext cx="182880" cy="182880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วงรี 7">
            <a:extLst>
              <a:ext uri="{FF2B5EF4-FFF2-40B4-BE49-F238E27FC236}">
                <a16:creationId xmlns:a16="http://schemas.microsoft.com/office/drawing/2014/main" id="{90B42C2B-DDA0-48DC-BB96-40B679B0ED01}"/>
              </a:ext>
            </a:extLst>
          </p:cNvPr>
          <p:cNvSpPr/>
          <p:nvPr/>
        </p:nvSpPr>
        <p:spPr>
          <a:xfrm>
            <a:off x="2254315" y="2171490"/>
            <a:ext cx="182880" cy="182880"/>
          </a:xfrm>
          <a:prstGeom prst="ellipse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วงรี 8">
            <a:extLst>
              <a:ext uri="{FF2B5EF4-FFF2-40B4-BE49-F238E27FC236}">
                <a16:creationId xmlns:a16="http://schemas.microsoft.com/office/drawing/2014/main" id="{5D909AC3-7F13-4A3A-968D-0A2B889C2923}"/>
              </a:ext>
            </a:extLst>
          </p:cNvPr>
          <p:cNvSpPr/>
          <p:nvPr/>
        </p:nvSpPr>
        <p:spPr>
          <a:xfrm>
            <a:off x="2248250" y="2485815"/>
            <a:ext cx="182880" cy="182880"/>
          </a:xfrm>
          <a:prstGeom prst="ellipse">
            <a:avLst/>
          </a:prstGeom>
          <a:solidFill>
            <a:srgbClr val="AA6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วงรี 9">
            <a:extLst>
              <a:ext uri="{FF2B5EF4-FFF2-40B4-BE49-F238E27FC236}">
                <a16:creationId xmlns:a16="http://schemas.microsoft.com/office/drawing/2014/main" id="{034F67D5-0EF7-41C7-9FA0-3BC5CD787D7C}"/>
              </a:ext>
            </a:extLst>
          </p:cNvPr>
          <p:cNvSpPr/>
          <p:nvPr/>
        </p:nvSpPr>
        <p:spPr>
          <a:xfrm>
            <a:off x="2246049" y="2800140"/>
            <a:ext cx="182880" cy="182880"/>
          </a:xfrm>
          <a:prstGeom prst="ellipse">
            <a:avLst/>
          </a:prstGeom>
          <a:solidFill>
            <a:srgbClr val="8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วงรี 10">
            <a:extLst>
              <a:ext uri="{FF2B5EF4-FFF2-40B4-BE49-F238E27FC236}">
                <a16:creationId xmlns:a16="http://schemas.microsoft.com/office/drawing/2014/main" id="{1DD24C64-D567-4EE3-9933-0FAA87A3B0B2}"/>
              </a:ext>
            </a:extLst>
          </p:cNvPr>
          <p:cNvSpPr/>
          <p:nvPr/>
        </p:nvSpPr>
        <p:spPr>
          <a:xfrm>
            <a:off x="2246049" y="3112665"/>
            <a:ext cx="182880" cy="182880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วงรี 11">
            <a:extLst>
              <a:ext uri="{FF2B5EF4-FFF2-40B4-BE49-F238E27FC236}">
                <a16:creationId xmlns:a16="http://schemas.microsoft.com/office/drawing/2014/main" id="{73583E8E-6990-45DB-88A9-1F2A8EB445CE}"/>
              </a:ext>
            </a:extLst>
          </p:cNvPr>
          <p:cNvSpPr/>
          <p:nvPr/>
        </p:nvSpPr>
        <p:spPr>
          <a:xfrm>
            <a:off x="2245490" y="3425190"/>
            <a:ext cx="182880" cy="182880"/>
          </a:xfrm>
          <a:prstGeom prst="ellipse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วงรี 12">
            <a:extLst>
              <a:ext uri="{FF2B5EF4-FFF2-40B4-BE49-F238E27FC236}">
                <a16:creationId xmlns:a16="http://schemas.microsoft.com/office/drawing/2014/main" id="{AA907C56-0A13-4CBA-904A-B8721AA86754}"/>
              </a:ext>
            </a:extLst>
          </p:cNvPr>
          <p:cNvSpPr/>
          <p:nvPr/>
        </p:nvSpPr>
        <p:spPr>
          <a:xfrm>
            <a:off x="2243127" y="3731369"/>
            <a:ext cx="182880" cy="182880"/>
          </a:xfrm>
          <a:prstGeom prst="ellipse">
            <a:avLst/>
          </a:prstGeom>
          <a:solidFill>
            <a:srgbClr val="E61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วงรี 13">
            <a:extLst>
              <a:ext uri="{FF2B5EF4-FFF2-40B4-BE49-F238E27FC236}">
                <a16:creationId xmlns:a16="http://schemas.microsoft.com/office/drawing/2014/main" id="{D7E10C75-1ED1-47E8-B5CF-DCF15DC67D1C}"/>
              </a:ext>
            </a:extLst>
          </p:cNvPr>
          <p:cNvSpPr/>
          <p:nvPr/>
        </p:nvSpPr>
        <p:spPr>
          <a:xfrm>
            <a:off x="2243127" y="4037548"/>
            <a:ext cx="182880" cy="182880"/>
          </a:xfrm>
          <a:prstGeom prst="ellipse">
            <a:avLst/>
          </a:prstGeom>
          <a:solidFill>
            <a:srgbClr val="F58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วงรี 14">
            <a:extLst>
              <a:ext uri="{FF2B5EF4-FFF2-40B4-BE49-F238E27FC236}">
                <a16:creationId xmlns:a16="http://schemas.microsoft.com/office/drawing/2014/main" id="{3D0743F4-B305-4195-BB4D-8975723A447B}"/>
              </a:ext>
            </a:extLst>
          </p:cNvPr>
          <p:cNvSpPr/>
          <p:nvPr/>
        </p:nvSpPr>
        <p:spPr>
          <a:xfrm>
            <a:off x="2239784" y="4346333"/>
            <a:ext cx="182880" cy="182880"/>
          </a:xfrm>
          <a:prstGeom prst="ellipse">
            <a:avLst/>
          </a:prstGeom>
          <a:solidFill>
            <a:srgbClr val="FFE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วงรี 15">
            <a:extLst>
              <a:ext uri="{FF2B5EF4-FFF2-40B4-BE49-F238E27FC236}">
                <a16:creationId xmlns:a16="http://schemas.microsoft.com/office/drawing/2014/main" id="{3F3FB308-A46F-4E25-9F8D-76BADD5022C3}"/>
              </a:ext>
            </a:extLst>
          </p:cNvPr>
          <p:cNvSpPr/>
          <p:nvPr/>
        </p:nvSpPr>
        <p:spPr>
          <a:xfrm>
            <a:off x="4869530" y="1857165"/>
            <a:ext cx="182880" cy="182880"/>
          </a:xfrm>
          <a:prstGeom prst="ellipse">
            <a:avLst/>
          </a:prstGeom>
          <a:solidFill>
            <a:srgbClr val="D2F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วงรี 16">
            <a:extLst>
              <a:ext uri="{FF2B5EF4-FFF2-40B4-BE49-F238E27FC236}">
                <a16:creationId xmlns:a16="http://schemas.microsoft.com/office/drawing/2014/main" id="{C7A4889A-BA72-43F9-81DC-AE45E36AD7FB}"/>
              </a:ext>
            </a:extLst>
          </p:cNvPr>
          <p:cNvSpPr/>
          <p:nvPr/>
        </p:nvSpPr>
        <p:spPr>
          <a:xfrm>
            <a:off x="4869530" y="2171490"/>
            <a:ext cx="182880" cy="182880"/>
          </a:xfrm>
          <a:prstGeom prst="ellipse">
            <a:avLst/>
          </a:prstGeom>
          <a:solidFill>
            <a:srgbClr val="3CB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วงรี 17">
            <a:extLst>
              <a:ext uri="{FF2B5EF4-FFF2-40B4-BE49-F238E27FC236}">
                <a16:creationId xmlns:a16="http://schemas.microsoft.com/office/drawing/2014/main" id="{B9EA1369-3271-4145-AD47-260B0A8A1AF1}"/>
              </a:ext>
            </a:extLst>
          </p:cNvPr>
          <p:cNvSpPr/>
          <p:nvPr/>
        </p:nvSpPr>
        <p:spPr>
          <a:xfrm>
            <a:off x="4869530" y="2485815"/>
            <a:ext cx="182880" cy="182880"/>
          </a:xfrm>
          <a:prstGeom prst="ellipse">
            <a:avLst/>
          </a:prstGeom>
          <a:solidFill>
            <a:srgbClr val="46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วงรี 18">
            <a:extLst>
              <a:ext uri="{FF2B5EF4-FFF2-40B4-BE49-F238E27FC236}">
                <a16:creationId xmlns:a16="http://schemas.microsoft.com/office/drawing/2014/main" id="{709FDD6B-0B8F-45B9-8AD3-ED158DBDDF26}"/>
              </a:ext>
            </a:extLst>
          </p:cNvPr>
          <p:cNvSpPr/>
          <p:nvPr/>
        </p:nvSpPr>
        <p:spPr>
          <a:xfrm>
            <a:off x="4869530" y="2800140"/>
            <a:ext cx="182880" cy="182880"/>
          </a:xfrm>
          <a:prstGeom prst="ellipse">
            <a:avLst/>
          </a:prstGeom>
          <a:solidFill>
            <a:srgbClr val="00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วงรี 19">
            <a:extLst>
              <a:ext uri="{FF2B5EF4-FFF2-40B4-BE49-F238E27FC236}">
                <a16:creationId xmlns:a16="http://schemas.microsoft.com/office/drawing/2014/main" id="{6168D285-437B-450F-AF2B-A8F2A6AAF77E}"/>
              </a:ext>
            </a:extLst>
          </p:cNvPr>
          <p:cNvSpPr/>
          <p:nvPr/>
        </p:nvSpPr>
        <p:spPr>
          <a:xfrm>
            <a:off x="4871150" y="3112665"/>
            <a:ext cx="182880" cy="182880"/>
          </a:xfrm>
          <a:prstGeom prst="ellipse">
            <a:avLst/>
          </a:prstGeom>
          <a:solidFill>
            <a:srgbClr val="911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วงรี 20">
            <a:extLst>
              <a:ext uri="{FF2B5EF4-FFF2-40B4-BE49-F238E27FC236}">
                <a16:creationId xmlns:a16="http://schemas.microsoft.com/office/drawing/2014/main" id="{99D9536C-1BE0-41D0-B3D6-37B9CCF15806}"/>
              </a:ext>
            </a:extLst>
          </p:cNvPr>
          <p:cNvSpPr/>
          <p:nvPr/>
        </p:nvSpPr>
        <p:spPr>
          <a:xfrm>
            <a:off x="4869530" y="3423058"/>
            <a:ext cx="182880" cy="182880"/>
          </a:xfrm>
          <a:prstGeom prst="ellipse">
            <a:avLst/>
          </a:prstGeom>
          <a:solidFill>
            <a:srgbClr val="F03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วงรี 21">
            <a:extLst>
              <a:ext uri="{FF2B5EF4-FFF2-40B4-BE49-F238E27FC236}">
                <a16:creationId xmlns:a16="http://schemas.microsoft.com/office/drawing/2014/main" id="{4B6B3D79-9ECA-4B17-95A5-2B6A21EB387B}"/>
              </a:ext>
            </a:extLst>
          </p:cNvPr>
          <p:cNvSpPr/>
          <p:nvPr/>
        </p:nvSpPr>
        <p:spPr>
          <a:xfrm>
            <a:off x="4869530" y="3735074"/>
            <a:ext cx="182880" cy="182880"/>
          </a:xfrm>
          <a:prstGeom prst="ellipse">
            <a:avLst/>
          </a:prstGeom>
          <a:solidFill>
            <a:srgbClr val="AAF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วงรี 22">
            <a:extLst>
              <a:ext uri="{FF2B5EF4-FFF2-40B4-BE49-F238E27FC236}">
                <a16:creationId xmlns:a16="http://schemas.microsoft.com/office/drawing/2014/main" id="{C39742DC-1152-4803-A70A-C6F3B5B48CCD}"/>
              </a:ext>
            </a:extLst>
          </p:cNvPr>
          <p:cNvSpPr/>
          <p:nvPr/>
        </p:nvSpPr>
        <p:spPr>
          <a:xfrm>
            <a:off x="4869530" y="4037548"/>
            <a:ext cx="182880" cy="182880"/>
          </a:xfrm>
          <a:prstGeom prst="ellipse">
            <a:avLst/>
          </a:prstGeom>
          <a:solidFill>
            <a:srgbClr val="E6B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กล่องข้อความ 25">
            <a:extLst>
              <a:ext uri="{FF2B5EF4-FFF2-40B4-BE49-F238E27FC236}">
                <a16:creationId xmlns:a16="http://schemas.microsoft.com/office/drawing/2014/main" id="{F2B2423C-574B-4C29-B581-D371486CBF5D}"/>
              </a:ext>
            </a:extLst>
          </p:cNvPr>
          <p:cNvSpPr txBox="1"/>
          <p:nvPr/>
        </p:nvSpPr>
        <p:spPr>
          <a:xfrm>
            <a:off x="2552700" y="1752600"/>
            <a:ext cx="1968500" cy="2832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40"/>
              </a:lnSpc>
            </a:pPr>
            <a:r>
              <a:rPr lang="en-US" sz="1400" dirty="0"/>
              <a:t>N/A</a:t>
            </a:r>
          </a:p>
          <a:p>
            <a:pPr>
              <a:lnSpc>
                <a:spcPts val="2440"/>
              </a:lnSpc>
            </a:pPr>
            <a:r>
              <a:rPr lang="en-US" sz="1400" dirty="0"/>
              <a:t>Put on shorts (sit)</a:t>
            </a:r>
          </a:p>
          <a:p>
            <a:pPr>
              <a:lnSpc>
                <a:spcPts val="2440"/>
              </a:lnSpc>
            </a:pPr>
            <a:r>
              <a:rPr lang="en-US" sz="1400" dirty="0"/>
              <a:t>Put off shorts</a:t>
            </a:r>
          </a:p>
          <a:p>
            <a:pPr>
              <a:lnSpc>
                <a:spcPts val="2440"/>
              </a:lnSpc>
            </a:pPr>
            <a:r>
              <a:rPr lang="en-US" sz="1400" dirty="0"/>
              <a:t>Walk downstairs</a:t>
            </a:r>
          </a:p>
          <a:p>
            <a:pPr>
              <a:lnSpc>
                <a:spcPts val="2440"/>
              </a:lnSpc>
            </a:pPr>
            <a:r>
              <a:rPr lang="en-US" sz="1400" dirty="0"/>
              <a:t>Unbutton</a:t>
            </a:r>
          </a:p>
          <a:p>
            <a:pPr>
              <a:lnSpc>
                <a:spcPts val="2500"/>
              </a:lnSpc>
            </a:pPr>
            <a:r>
              <a:rPr lang="en-US" sz="1400" dirty="0"/>
              <a:t>Walk upstairs</a:t>
            </a:r>
          </a:p>
          <a:p>
            <a:pPr>
              <a:lnSpc>
                <a:spcPts val="2500"/>
              </a:lnSpc>
            </a:pPr>
            <a:r>
              <a:rPr lang="en-US" sz="1400" dirty="0"/>
              <a:t>Sit</a:t>
            </a:r>
          </a:p>
          <a:p>
            <a:pPr>
              <a:lnSpc>
                <a:spcPts val="2440"/>
              </a:lnSpc>
            </a:pPr>
            <a:r>
              <a:rPr lang="en-US" sz="1400" dirty="0"/>
              <a:t>Eat</a:t>
            </a:r>
          </a:p>
          <a:p>
            <a:pPr>
              <a:lnSpc>
                <a:spcPts val="2440"/>
              </a:lnSpc>
            </a:pPr>
            <a:r>
              <a:rPr lang="en-US" sz="1400" dirty="0"/>
              <a:t>Lay down</a:t>
            </a:r>
          </a:p>
        </p:txBody>
      </p:sp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8254280B-94DF-4E14-AB0F-4070CA1F879C}"/>
              </a:ext>
            </a:extLst>
          </p:cNvPr>
          <p:cNvSpPr txBox="1"/>
          <p:nvPr/>
        </p:nvSpPr>
        <p:spPr>
          <a:xfrm>
            <a:off x="5177988" y="1752600"/>
            <a:ext cx="1968500" cy="2560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40"/>
              </a:lnSpc>
            </a:pPr>
            <a:r>
              <a:rPr lang="en-US" sz="1400" dirty="0"/>
              <a:t>Button up</a:t>
            </a:r>
          </a:p>
          <a:p>
            <a:pPr>
              <a:lnSpc>
                <a:spcPts val="2440"/>
              </a:lnSpc>
            </a:pPr>
            <a:r>
              <a:rPr lang="en-US" sz="1400" dirty="0"/>
              <a:t>Stand</a:t>
            </a:r>
          </a:p>
          <a:p>
            <a:pPr>
              <a:lnSpc>
                <a:spcPts val="2440"/>
              </a:lnSpc>
            </a:pPr>
            <a:r>
              <a:rPr lang="en-US" sz="1400" dirty="0"/>
              <a:t>Teeth brush</a:t>
            </a:r>
          </a:p>
          <a:p>
            <a:pPr>
              <a:lnSpc>
                <a:spcPts val="2440"/>
              </a:lnSpc>
            </a:pPr>
            <a:r>
              <a:rPr lang="en-US" sz="1400" dirty="0"/>
              <a:t>Walk</a:t>
            </a:r>
          </a:p>
          <a:p>
            <a:pPr>
              <a:lnSpc>
                <a:spcPts val="2440"/>
              </a:lnSpc>
            </a:pPr>
            <a:r>
              <a:rPr lang="en-US" sz="1400" dirty="0"/>
              <a:t>Drink</a:t>
            </a:r>
          </a:p>
          <a:p>
            <a:pPr>
              <a:lnSpc>
                <a:spcPts val="2500"/>
              </a:lnSpc>
            </a:pPr>
            <a:r>
              <a:rPr lang="en-US" sz="1400" dirty="0"/>
              <a:t>Comb</a:t>
            </a:r>
          </a:p>
          <a:p>
            <a:pPr>
              <a:lnSpc>
                <a:spcPts val="2500"/>
              </a:lnSpc>
            </a:pPr>
            <a:r>
              <a:rPr lang="en-US" sz="1400" dirty="0"/>
              <a:t>Put off shorts (sit)</a:t>
            </a:r>
          </a:p>
          <a:p>
            <a:pPr>
              <a:lnSpc>
                <a:spcPts val="2500"/>
              </a:lnSpc>
            </a:pPr>
            <a:r>
              <a:rPr lang="en-US" sz="1400" dirty="0"/>
              <a:t>Put on shorts</a:t>
            </a:r>
          </a:p>
        </p:txBody>
      </p:sp>
    </p:spTree>
    <p:extLst>
      <p:ext uri="{BB962C8B-B14F-4D97-AF65-F5344CB8AC3E}">
        <p14:creationId xmlns:p14="http://schemas.microsoft.com/office/powerpoint/2010/main" val="269502855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38</Words>
  <Application>Microsoft Office PowerPoint</Application>
  <PresentationFormat>แบบจอกว้าง</PresentationFormat>
  <Paragraphs>17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ธีมของ Office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Indy</dc:creator>
  <cp:lastModifiedBy> </cp:lastModifiedBy>
  <cp:revision>4</cp:revision>
  <dcterms:created xsi:type="dcterms:W3CDTF">2018-12-14T05:39:37Z</dcterms:created>
  <dcterms:modified xsi:type="dcterms:W3CDTF">2018-12-14T06:03:08Z</dcterms:modified>
</cp:coreProperties>
</file>