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323" r:id="rId4"/>
    <p:sldId id="314" r:id="rId5"/>
    <p:sldId id="320" r:id="rId6"/>
    <p:sldId id="324" r:id="rId7"/>
    <p:sldId id="316" r:id="rId8"/>
    <p:sldId id="321" r:id="rId9"/>
    <p:sldId id="326" r:id="rId10"/>
    <p:sldId id="325" r:id="rId11"/>
    <p:sldId id="322" r:id="rId12"/>
    <p:sldId id="31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6510" autoAdjust="0"/>
  </p:normalViewPr>
  <p:slideViewPr>
    <p:cSldViewPr snapToGrid="0">
      <p:cViewPr varScale="1">
        <p:scale>
          <a:sx n="77" d="100"/>
          <a:sy n="77" d="100"/>
        </p:scale>
        <p:origin x="158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pt-BR" dirty="0" smtClean="0"/>
            <a:t>Next Steps/Conclusion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8FF6D64B-D199-4C14-B3EA-EDBE2857F09F}">
      <dgm:prSet phldrT="[Texto]"/>
      <dgm:spPr/>
      <dgm:t>
        <a:bodyPr/>
        <a:lstStyle/>
        <a:p>
          <a:r>
            <a:rPr lang="pt-BR" dirty="0" smtClean="0"/>
            <a:t>The Project</a:t>
          </a:r>
          <a:endParaRPr lang="en-US" dirty="0"/>
        </a:p>
      </dgm:t>
    </dgm:pt>
    <dgm:pt modelId="{7FB91062-DBEC-43E7-A2A0-ECA0C5968F71}" type="parTrans" cxnId="{6E992197-A63D-48A6-AADB-B82A58F1C677}">
      <dgm:prSet/>
      <dgm:spPr/>
      <dgm:t>
        <a:bodyPr/>
        <a:lstStyle/>
        <a:p>
          <a:endParaRPr lang="en-US"/>
        </a:p>
      </dgm:t>
    </dgm:pt>
    <dgm:pt modelId="{56E0803A-2711-472B-9785-37527C0B558E}" type="sibTrans" cxnId="{6E992197-A63D-48A6-AADB-B82A58F1C677}">
      <dgm:prSet/>
      <dgm:spPr/>
      <dgm:t>
        <a:bodyPr/>
        <a:lstStyle/>
        <a:p>
          <a:endParaRPr lang="en-US"/>
        </a:p>
      </dgm:t>
    </dgm:pt>
    <dgm:pt modelId="{8B6CA13B-6D93-4AEF-AA44-106996C1028F}">
      <dgm:prSet phldrT="[Texto]"/>
      <dgm:spPr/>
      <dgm:t>
        <a:bodyPr/>
        <a:lstStyle/>
        <a:p>
          <a:r>
            <a:rPr lang="en-US" dirty="0" smtClean="0"/>
            <a:t>Technical Solution</a:t>
          </a:r>
          <a:endParaRPr lang="en-US" dirty="0"/>
        </a:p>
      </dgm:t>
    </dgm:pt>
    <dgm:pt modelId="{14126801-453C-4B76-B438-ABAF18FCBC35}" type="parTrans" cxnId="{BC735EDA-712F-4824-B45F-206F2B2D19F8}">
      <dgm:prSet/>
      <dgm:spPr/>
      <dgm:t>
        <a:bodyPr/>
        <a:lstStyle/>
        <a:p>
          <a:endParaRPr lang="en-US"/>
        </a:p>
      </dgm:t>
    </dgm:pt>
    <dgm:pt modelId="{5E5C867B-BFDB-40D7-9A92-65C17FF33A89}" type="sibTrans" cxnId="{BC735EDA-712F-4824-B45F-206F2B2D19F8}">
      <dgm:prSet/>
      <dgm:spPr/>
      <dgm:t>
        <a:bodyPr/>
        <a:lstStyle/>
        <a:p>
          <a:endParaRPr lang="en-US"/>
        </a:p>
      </dgm:t>
    </dgm:pt>
    <dgm:pt modelId="{A42DAB82-A142-4081-87C4-F182F1E1A83D}">
      <dgm:prSet phldrT="[Texto]"/>
      <dgm:spPr/>
      <dgm:t>
        <a:bodyPr/>
        <a:lstStyle/>
        <a:p>
          <a:r>
            <a:rPr lang="pt-BR" smtClean="0"/>
            <a:t>Management Solution</a:t>
          </a:r>
          <a:endParaRPr lang="en-US" dirty="0"/>
        </a:p>
      </dgm:t>
    </dgm:pt>
    <dgm:pt modelId="{7FC76B99-AD2E-4053-BF32-2B2C777A514B}" type="parTrans" cxnId="{3BE5B4F1-2373-43A3-AD13-6AA216EEC3AA}">
      <dgm:prSet/>
      <dgm:spPr/>
      <dgm:t>
        <a:bodyPr/>
        <a:lstStyle/>
        <a:p>
          <a:endParaRPr lang="en-US"/>
        </a:p>
      </dgm:t>
    </dgm:pt>
    <dgm:pt modelId="{3531257A-1C09-4884-B8F2-FA8614AD1A37}" type="sibTrans" cxnId="{3BE5B4F1-2373-43A3-AD13-6AA216EEC3AA}">
      <dgm:prSet/>
      <dgm:spPr/>
      <dgm:t>
        <a:bodyPr/>
        <a:lstStyle/>
        <a:p>
          <a:endParaRPr lang="en-US"/>
        </a:p>
      </dgm:t>
    </dgm:pt>
    <dgm:pt modelId="{C09EE96D-69A7-48A3-9330-54C710D55F54}">
      <dgm:prSet phldrT="[Texto]"/>
      <dgm:spPr/>
      <dgm:t>
        <a:bodyPr/>
        <a:lstStyle/>
        <a:p>
          <a:r>
            <a:rPr lang="pt-BR" dirty="0" smtClean="0"/>
            <a:t>4</a:t>
          </a:r>
          <a:endParaRPr lang="en-US" dirty="0"/>
        </a:p>
      </dgm:t>
    </dgm:pt>
    <dgm:pt modelId="{C73CC0D2-BBD3-49C7-8624-0134B442B938}" type="parTrans" cxnId="{7B6AE0AE-761A-412A-B6D2-7BC78BFEE10F}">
      <dgm:prSet/>
      <dgm:spPr/>
      <dgm:t>
        <a:bodyPr/>
        <a:lstStyle/>
        <a:p>
          <a:endParaRPr lang="en-US"/>
        </a:p>
      </dgm:t>
    </dgm:pt>
    <dgm:pt modelId="{820CB084-9259-4D51-8564-1EE162AB16B0}" type="sibTrans" cxnId="{7B6AE0AE-761A-412A-B6D2-7BC78BFEE10F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4314-ECDE-4872-889C-6490E62B3A82}" type="pres">
      <dgm:prSet presAssocID="{1EB87380-DE16-4712-9DD8-1E6354FECFB7}" presName="sp" presStyleCnt="0"/>
      <dgm:spPr/>
    </dgm:pt>
    <dgm:pt modelId="{4987C271-9C5A-40AB-B82A-71CCAF702BB8}" type="pres">
      <dgm:prSet presAssocID="{C09EE96D-69A7-48A3-9330-54C710D55F54}" presName="composite" presStyleCnt="0"/>
      <dgm:spPr/>
    </dgm:pt>
    <dgm:pt modelId="{2463AF03-DD96-4D3B-A3D1-A245D25367A1}" type="pres">
      <dgm:prSet presAssocID="{C09EE96D-69A7-48A3-9330-54C710D55F5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9FB6-FD94-4166-97E7-B31E4D454D23}" type="pres">
      <dgm:prSet presAssocID="{C09EE96D-69A7-48A3-9330-54C710D55F5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41084E-1BCF-444C-9F43-3D08B42BF071}" type="presOf" srcId="{8B6CA13B-6D93-4AEF-AA44-106996C1028F}" destId="{1C40BDC2-7BB8-43C6-B97F-73F31CA1AD06}" srcOrd="0" destOrd="0" presId="urn:microsoft.com/office/officeart/2005/8/layout/chevron2"/>
    <dgm:cxn modelId="{BC735EDA-712F-4824-B45F-206F2B2D19F8}" srcId="{A74B70A4-0AD6-4369-9D96-FDBAEB05FBD1}" destId="{8B6CA13B-6D93-4AEF-AA44-106996C1028F}" srcOrd="0" destOrd="0" parTransId="{14126801-453C-4B76-B438-ABAF18FCBC35}" sibTransId="{5E5C867B-BFDB-40D7-9A92-65C17FF33A89}"/>
    <dgm:cxn modelId="{2965742E-88D2-4004-A093-46A738F237C7}" type="presOf" srcId="{074150C2-4737-471F-A7D8-B08674729A51}" destId="{3FB09FB6-FD94-4166-97E7-B31E4D454D23}" srcOrd="0" destOrd="0" presId="urn:microsoft.com/office/officeart/2005/8/layout/chevron2"/>
    <dgm:cxn modelId="{C48240CF-4228-4484-97D7-937402D0C72A}" srcId="{C09EE96D-69A7-48A3-9330-54C710D55F54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B7979D23-CC67-4365-A628-F5DBF6F632A1}" type="presOf" srcId="{8FF6D64B-D199-4C14-B3EA-EDBE2857F09F}" destId="{E1AFA1F6-F18F-461C-B96E-7700243BBC0D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3BE5B4F1-2373-43A3-AD13-6AA216EEC3AA}" srcId="{709DF17D-A7EF-4EDA-AD79-6ABA09A2D587}" destId="{A42DAB82-A142-4081-87C4-F182F1E1A83D}" srcOrd="0" destOrd="0" parTransId="{7FC76B99-AD2E-4053-BF32-2B2C777A514B}" sibTransId="{3531257A-1C09-4884-B8F2-FA8614AD1A37}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7B6AE0AE-761A-412A-B6D2-7BC78BFEE10F}" srcId="{9010C6BC-6E0C-40FB-877D-AB248908A7A8}" destId="{C09EE96D-69A7-48A3-9330-54C710D55F54}" srcOrd="3" destOrd="0" parTransId="{C73CC0D2-BBD3-49C7-8624-0134B442B938}" sibTransId="{820CB084-9259-4D51-8564-1EE162AB16B0}"/>
    <dgm:cxn modelId="{FCF53282-A516-4DBC-81B3-9A7E779053E7}" type="presOf" srcId="{C09EE96D-69A7-48A3-9330-54C710D55F54}" destId="{2463AF03-DD96-4D3B-A3D1-A245D25367A1}" srcOrd="0" destOrd="0" presId="urn:microsoft.com/office/officeart/2005/8/layout/chevron2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6E992197-A63D-48A6-AADB-B82A58F1C677}" srcId="{888F37CD-A07A-48D6-96FB-158E45B6A50B}" destId="{8FF6D64B-D199-4C14-B3EA-EDBE2857F09F}" srcOrd="0" destOrd="0" parTransId="{7FB91062-DBEC-43E7-A2A0-ECA0C5968F71}" sibTransId="{56E0803A-2711-472B-9785-37527C0B558E}"/>
    <dgm:cxn modelId="{62E3C70C-1D80-482F-829C-ECA2E0E0A605}" type="presOf" srcId="{A42DAB82-A142-4081-87C4-F182F1E1A83D}" destId="{7946ACAA-1973-4EC8-B970-A0B222E2DC1A}" srcOrd="0" destOrd="0" presId="urn:microsoft.com/office/officeart/2005/8/layout/chevron2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  <dgm:cxn modelId="{5DD02F2E-B39B-4DE6-9B94-EF1BD839AF4C}" type="presParOf" srcId="{4BFB5DE8-0630-46F6-B66B-EBB15C6FD51E}" destId="{68174314-ECDE-4872-889C-6490E62B3A82}" srcOrd="5" destOrd="0" presId="urn:microsoft.com/office/officeart/2005/8/layout/chevron2"/>
    <dgm:cxn modelId="{61996492-639C-4653-936A-4AAE09794805}" type="presParOf" srcId="{4BFB5DE8-0630-46F6-B66B-EBB15C6FD51E}" destId="{4987C271-9C5A-40AB-B82A-71CCAF702BB8}" srcOrd="6" destOrd="0" presId="urn:microsoft.com/office/officeart/2005/8/layout/chevron2"/>
    <dgm:cxn modelId="{5AC0E6AD-EEC7-44C6-A72A-1ECCA405DD12}" type="presParOf" srcId="{4987C271-9C5A-40AB-B82A-71CCAF702BB8}" destId="{2463AF03-DD96-4D3B-A3D1-A245D25367A1}" srcOrd="0" destOrd="0" presId="urn:microsoft.com/office/officeart/2005/8/layout/chevron2"/>
    <dgm:cxn modelId="{0D7F5974-3296-4A25-BA44-5C8E67DAC674}" type="presParOf" srcId="{4987C271-9C5A-40AB-B82A-71CCAF702BB8}" destId="{3FB09FB6-FD94-4166-97E7-B31E4D454D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038AC-8071-4E0F-B794-02CD7DAA807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CDAECE6-4CFD-4726-9800-EC00AC7D09CD}">
      <dgm:prSet phldrT="[Text]"/>
      <dgm:spPr/>
      <dgm:t>
        <a:bodyPr/>
        <a:lstStyle/>
        <a:p>
          <a:r>
            <a:rPr lang="pt-BR" dirty="0" smtClean="0"/>
            <a:t>Infrastructure</a:t>
          </a:r>
          <a:endParaRPr lang="en-US" dirty="0"/>
        </a:p>
      </dgm:t>
    </dgm:pt>
    <dgm:pt modelId="{DA50D527-0F25-4522-ADD7-2386051E3481}" type="parTrans" cxnId="{BC23258A-248E-4F29-AB47-782EC06EF778}">
      <dgm:prSet/>
      <dgm:spPr/>
      <dgm:t>
        <a:bodyPr/>
        <a:lstStyle/>
        <a:p>
          <a:endParaRPr lang="en-US"/>
        </a:p>
      </dgm:t>
    </dgm:pt>
    <dgm:pt modelId="{6F91D776-5DDF-4640-93D7-4FE7F8231C2D}" type="sibTrans" cxnId="{BC23258A-248E-4F29-AB47-782EC06EF778}">
      <dgm:prSet/>
      <dgm:spPr/>
      <dgm:t>
        <a:bodyPr/>
        <a:lstStyle/>
        <a:p>
          <a:endParaRPr lang="en-US"/>
        </a:p>
      </dgm:t>
    </dgm:pt>
    <dgm:pt modelId="{A8935AD7-DC71-408B-8100-AE1F8B88D736}">
      <dgm:prSet phldrT="[Text]"/>
      <dgm:spPr/>
      <dgm:t>
        <a:bodyPr/>
        <a:lstStyle/>
        <a:p>
          <a:r>
            <a:rPr lang="pt-BR" dirty="0" smtClean="0"/>
            <a:t>Data Analysis</a:t>
          </a:r>
          <a:endParaRPr lang="en-US" dirty="0"/>
        </a:p>
      </dgm:t>
    </dgm:pt>
    <dgm:pt modelId="{808FA33F-BFA1-405A-B51F-74DA17EF1261}" type="parTrans" cxnId="{62B6A1D0-F03C-4AA5-A0E0-5ABB63ABCD7F}">
      <dgm:prSet/>
      <dgm:spPr/>
      <dgm:t>
        <a:bodyPr/>
        <a:lstStyle/>
        <a:p>
          <a:endParaRPr lang="en-US"/>
        </a:p>
      </dgm:t>
    </dgm:pt>
    <dgm:pt modelId="{1B321F48-2108-4E60-A8D0-3DF8C25BD289}" type="sibTrans" cxnId="{62B6A1D0-F03C-4AA5-A0E0-5ABB63ABCD7F}">
      <dgm:prSet/>
      <dgm:spPr/>
      <dgm:t>
        <a:bodyPr/>
        <a:lstStyle/>
        <a:p>
          <a:endParaRPr lang="en-US"/>
        </a:p>
      </dgm:t>
    </dgm:pt>
    <dgm:pt modelId="{1D5070E3-F12B-4129-8E4C-2D78DB136DED}">
      <dgm:prSet phldrT="[Text]"/>
      <dgm:spPr/>
      <dgm:t>
        <a:bodyPr/>
        <a:lstStyle/>
        <a:p>
          <a:r>
            <a:rPr lang="pt-BR" dirty="0" smtClean="0"/>
            <a:t>Visualization / Documentation</a:t>
          </a:r>
          <a:endParaRPr lang="en-US" dirty="0"/>
        </a:p>
      </dgm:t>
    </dgm:pt>
    <dgm:pt modelId="{10386E45-7EEF-4B8A-8480-C34B80C45714}" type="parTrans" cxnId="{0D335746-EB31-4FB2-B74C-70318F8A3313}">
      <dgm:prSet/>
      <dgm:spPr/>
      <dgm:t>
        <a:bodyPr/>
        <a:lstStyle/>
        <a:p>
          <a:endParaRPr lang="en-US"/>
        </a:p>
      </dgm:t>
    </dgm:pt>
    <dgm:pt modelId="{7EBC21E3-ABCC-44A4-AA3F-340B248E7533}" type="sibTrans" cxnId="{0D335746-EB31-4FB2-B74C-70318F8A3313}">
      <dgm:prSet/>
      <dgm:spPr/>
      <dgm:t>
        <a:bodyPr/>
        <a:lstStyle/>
        <a:p>
          <a:endParaRPr lang="en-US"/>
        </a:p>
      </dgm:t>
    </dgm:pt>
    <dgm:pt modelId="{BDDFF8AF-309A-4D46-9D63-6BC1EC3E1289}" type="pres">
      <dgm:prSet presAssocID="{DF5038AC-8071-4E0F-B794-02CD7DAA8077}" presName="Name0" presStyleCnt="0">
        <dgm:presLayoutVars>
          <dgm:dir/>
          <dgm:resizeHandles val="exact"/>
        </dgm:presLayoutVars>
      </dgm:prSet>
      <dgm:spPr/>
    </dgm:pt>
    <dgm:pt modelId="{D9742817-DA20-4855-B2D1-113A56C7C3C7}" type="pres">
      <dgm:prSet presAssocID="{DF5038AC-8071-4E0F-B794-02CD7DAA8077}" presName="bkgdShp" presStyleLbl="alignAccFollowNode1" presStyleIdx="0" presStyleCnt="1"/>
      <dgm:spPr/>
    </dgm:pt>
    <dgm:pt modelId="{C776AAE6-CF8F-4AA2-8386-C18B796AC4BE}" type="pres">
      <dgm:prSet presAssocID="{DF5038AC-8071-4E0F-B794-02CD7DAA8077}" presName="linComp" presStyleCnt="0"/>
      <dgm:spPr/>
    </dgm:pt>
    <dgm:pt modelId="{0E91A18D-9BC3-4F71-9ED2-43060F988F16}" type="pres">
      <dgm:prSet presAssocID="{ECDAECE6-4CFD-4726-9800-EC00AC7D09CD}" presName="compNode" presStyleCnt="0"/>
      <dgm:spPr/>
    </dgm:pt>
    <dgm:pt modelId="{081F110C-8A44-40E6-9A06-1EAEF579D024}" type="pres">
      <dgm:prSet presAssocID="{ECDAECE6-4CFD-4726-9800-EC00AC7D0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EED5B-8DCF-4965-BB39-62D4B4F4A2DA}" type="pres">
      <dgm:prSet presAssocID="{ECDAECE6-4CFD-4726-9800-EC00AC7D09CD}" presName="invisiNode" presStyleLbl="node1" presStyleIdx="0" presStyleCnt="3"/>
      <dgm:spPr/>
    </dgm:pt>
    <dgm:pt modelId="{BEE927B6-31C1-4812-8498-45C7F27091E1}" type="pres">
      <dgm:prSet presAssocID="{ECDAECE6-4CFD-4726-9800-EC00AC7D09CD}" presName="imagNode" presStyleLbl="fgImgPlace1" presStyleIdx="0" presStyleCnt="3"/>
      <dgm:spPr/>
    </dgm:pt>
    <dgm:pt modelId="{03227BFA-F74A-4EA7-A63D-8C5C2580CC30}" type="pres">
      <dgm:prSet presAssocID="{6F91D776-5DDF-4640-93D7-4FE7F8231C2D}" presName="sibTrans" presStyleLbl="sibTrans2D1" presStyleIdx="0" presStyleCnt="0"/>
      <dgm:spPr/>
    </dgm:pt>
    <dgm:pt modelId="{C2172DF1-0869-4CD3-ABE0-0C2EDDA3D8C3}" type="pres">
      <dgm:prSet presAssocID="{A8935AD7-DC71-408B-8100-AE1F8B88D736}" presName="compNode" presStyleCnt="0"/>
      <dgm:spPr/>
    </dgm:pt>
    <dgm:pt modelId="{E084451C-2355-4E2B-96FC-E2C61DEFFCF6}" type="pres">
      <dgm:prSet presAssocID="{A8935AD7-DC71-408B-8100-AE1F8B88D736}" presName="node" presStyleLbl="node1" presStyleIdx="1" presStyleCnt="3">
        <dgm:presLayoutVars>
          <dgm:bulletEnabled val="1"/>
        </dgm:presLayoutVars>
      </dgm:prSet>
      <dgm:spPr/>
    </dgm:pt>
    <dgm:pt modelId="{D1E14278-27E5-4D80-A095-84CADE428664}" type="pres">
      <dgm:prSet presAssocID="{A8935AD7-DC71-408B-8100-AE1F8B88D736}" presName="invisiNode" presStyleLbl="node1" presStyleIdx="1" presStyleCnt="3"/>
      <dgm:spPr/>
    </dgm:pt>
    <dgm:pt modelId="{D78285F0-81A5-4DE8-AED4-95D6844F791D}" type="pres">
      <dgm:prSet presAssocID="{A8935AD7-DC71-408B-8100-AE1F8B88D736}" presName="imagNode" presStyleLbl="fgImgPlace1" presStyleIdx="1" presStyleCnt="3"/>
      <dgm:spPr/>
    </dgm:pt>
    <dgm:pt modelId="{C4FF6DDE-0EDB-4A8D-BDE8-7BFBE56468F1}" type="pres">
      <dgm:prSet presAssocID="{1B321F48-2108-4E60-A8D0-3DF8C25BD289}" presName="sibTrans" presStyleLbl="sibTrans2D1" presStyleIdx="0" presStyleCnt="0"/>
      <dgm:spPr/>
    </dgm:pt>
    <dgm:pt modelId="{7D63DB25-2CD7-4181-889F-9756674D8B97}" type="pres">
      <dgm:prSet presAssocID="{1D5070E3-F12B-4129-8E4C-2D78DB136DED}" presName="compNode" presStyleCnt="0"/>
      <dgm:spPr/>
    </dgm:pt>
    <dgm:pt modelId="{76666BF8-8A98-4C0C-A84E-EA9B762B5C65}" type="pres">
      <dgm:prSet presAssocID="{1D5070E3-F12B-4129-8E4C-2D78DB136DED}" presName="node" presStyleLbl="node1" presStyleIdx="2" presStyleCnt="3">
        <dgm:presLayoutVars>
          <dgm:bulletEnabled val="1"/>
        </dgm:presLayoutVars>
      </dgm:prSet>
      <dgm:spPr/>
    </dgm:pt>
    <dgm:pt modelId="{DC253960-AFBE-4BBA-A216-45DA6D7574B9}" type="pres">
      <dgm:prSet presAssocID="{1D5070E3-F12B-4129-8E4C-2D78DB136DED}" presName="invisiNode" presStyleLbl="node1" presStyleIdx="2" presStyleCnt="3"/>
      <dgm:spPr/>
    </dgm:pt>
    <dgm:pt modelId="{F5BB6121-1DE8-4940-B172-3804BF0622AD}" type="pres">
      <dgm:prSet presAssocID="{1D5070E3-F12B-4129-8E4C-2D78DB136DED}" presName="imagNode" presStyleLbl="fgImgPlace1" presStyleIdx="2" presStyleCnt="3"/>
      <dgm:spPr/>
    </dgm:pt>
  </dgm:ptLst>
  <dgm:cxnLst>
    <dgm:cxn modelId="{62B6A1D0-F03C-4AA5-A0E0-5ABB63ABCD7F}" srcId="{DF5038AC-8071-4E0F-B794-02CD7DAA8077}" destId="{A8935AD7-DC71-408B-8100-AE1F8B88D736}" srcOrd="1" destOrd="0" parTransId="{808FA33F-BFA1-405A-B51F-74DA17EF1261}" sibTransId="{1B321F48-2108-4E60-A8D0-3DF8C25BD289}"/>
    <dgm:cxn modelId="{A2AAD7BE-3F0B-43BA-9103-341164481D9B}" type="presOf" srcId="{ECDAECE6-4CFD-4726-9800-EC00AC7D09CD}" destId="{081F110C-8A44-40E6-9A06-1EAEF579D024}" srcOrd="0" destOrd="0" presId="urn:microsoft.com/office/officeart/2005/8/layout/pList2"/>
    <dgm:cxn modelId="{89D81A79-7EC4-41B7-B894-0F2E90DDB664}" type="presOf" srcId="{DF5038AC-8071-4E0F-B794-02CD7DAA8077}" destId="{BDDFF8AF-309A-4D46-9D63-6BC1EC3E1289}" srcOrd="0" destOrd="0" presId="urn:microsoft.com/office/officeart/2005/8/layout/pList2"/>
    <dgm:cxn modelId="{8D4927A2-90A9-488B-8AAD-4A46C55550C3}" type="presOf" srcId="{A8935AD7-DC71-408B-8100-AE1F8B88D736}" destId="{E084451C-2355-4E2B-96FC-E2C61DEFFCF6}" srcOrd="0" destOrd="0" presId="urn:microsoft.com/office/officeart/2005/8/layout/pList2"/>
    <dgm:cxn modelId="{BC23258A-248E-4F29-AB47-782EC06EF778}" srcId="{DF5038AC-8071-4E0F-B794-02CD7DAA8077}" destId="{ECDAECE6-4CFD-4726-9800-EC00AC7D09CD}" srcOrd="0" destOrd="0" parTransId="{DA50D527-0F25-4522-ADD7-2386051E3481}" sibTransId="{6F91D776-5DDF-4640-93D7-4FE7F8231C2D}"/>
    <dgm:cxn modelId="{E2E8C28E-74CD-418C-9BD9-A62F599E0B6F}" type="presOf" srcId="{6F91D776-5DDF-4640-93D7-4FE7F8231C2D}" destId="{03227BFA-F74A-4EA7-A63D-8C5C2580CC30}" srcOrd="0" destOrd="0" presId="urn:microsoft.com/office/officeart/2005/8/layout/pList2"/>
    <dgm:cxn modelId="{17469AA4-5AC0-414E-959E-629FD0C3EA9B}" type="presOf" srcId="{1B321F48-2108-4E60-A8D0-3DF8C25BD289}" destId="{C4FF6DDE-0EDB-4A8D-BDE8-7BFBE56468F1}" srcOrd="0" destOrd="0" presId="urn:microsoft.com/office/officeart/2005/8/layout/pList2"/>
    <dgm:cxn modelId="{0D335746-EB31-4FB2-B74C-70318F8A3313}" srcId="{DF5038AC-8071-4E0F-B794-02CD7DAA8077}" destId="{1D5070E3-F12B-4129-8E4C-2D78DB136DED}" srcOrd="2" destOrd="0" parTransId="{10386E45-7EEF-4B8A-8480-C34B80C45714}" sibTransId="{7EBC21E3-ABCC-44A4-AA3F-340B248E7533}"/>
    <dgm:cxn modelId="{CA43B8FC-6AC8-43DF-BA5F-D638DE1EE683}" type="presOf" srcId="{1D5070E3-F12B-4129-8E4C-2D78DB136DED}" destId="{76666BF8-8A98-4C0C-A84E-EA9B762B5C65}" srcOrd="0" destOrd="0" presId="urn:microsoft.com/office/officeart/2005/8/layout/pList2"/>
    <dgm:cxn modelId="{4888EAEA-1989-4258-B362-615DA62C1C42}" type="presParOf" srcId="{BDDFF8AF-309A-4D46-9D63-6BC1EC3E1289}" destId="{D9742817-DA20-4855-B2D1-113A56C7C3C7}" srcOrd="0" destOrd="0" presId="urn:microsoft.com/office/officeart/2005/8/layout/pList2"/>
    <dgm:cxn modelId="{51A06573-6A5C-4D21-A6E7-7B6F7EB17BA6}" type="presParOf" srcId="{BDDFF8AF-309A-4D46-9D63-6BC1EC3E1289}" destId="{C776AAE6-CF8F-4AA2-8386-C18B796AC4BE}" srcOrd="1" destOrd="0" presId="urn:microsoft.com/office/officeart/2005/8/layout/pList2"/>
    <dgm:cxn modelId="{81ABB68C-FDB2-46DE-94B7-CB53AA2206B3}" type="presParOf" srcId="{C776AAE6-CF8F-4AA2-8386-C18B796AC4BE}" destId="{0E91A18D-9BC3-4F71-9ED2-43060F988F16}" srcOrd="0" destOrd="0" presId="urn:microsoft.com/office/officeart/2005/8/layout/pList2"/>
    <dgm:cxn modelId="{A81031AB-9AC7-416D-8BD6-598457BDB956}" type="presParOf" srcId="{0E91A18D-9BC3-4F71-9ED2-43060F988F16}" destId="{081F110C-8A44-40E6-9A06-1EAEF579D024}" srcOrd="0" destOrd="0" presId="urn:microsoft.com/office/officeart/2005/8/layout/pList2"/>
    <dgm:cxn modelId="{D9FDCBE9-8579-4FC7-9A92-849C0DDA75A6}" type="presParOf" srcId="{0E91A18D-9BC3-4F71-9ED2-43060F988F16}" destId="{78AEED5B-8DCF-4965-BB39-62D4B4F4A2DA}" srcOrd="1" destOrd="0" presId="urn:microsoft.com/office/officeart/2005/8/layout/pList2"/>
    <dgm:cxn modelId="{CD3D8665-A7F1-4FCE-9607-3322ECC0939D}" type="presParOf" srcId="{0E91A18D-9BC3-4F71-9ED2-43060F988F16}" destId="{BEE927B6-31C1-4812-8498-45C7F27091E1}" srcOrd="2" destOrd="0" presId="urn:microsoft.com/office/officeart/2005/8/layout/pList2"/>
    <dgm:cxn modelId="{1FB1C6F1-AFAD-4B0E-AEDB-9949EB7FFF8D}" type="presParOf" srcId="{C776AAE6-CF8F-4AA2-8386-C18B796AC4BE}" destId="{03227BFA-F74A-4EA7-A63D-8C5C2580CC30}" srcOrd="1" destOrd="0" presId="urn:microsoft.com/office/officeart/2005/8/layout/pList2"/>
    <dgm:cxn modelId="{547E840C-5E7E-4027-BE47-BCEAFD7C2B62}" type="presParOf" srcId="{C776AAE6-CF8F-4AA2-8386-C18B796AC4BE}" destId="{C2172DF1-0869-4CD3-ABE0-0C2EDDA3D8C3}" srcOrd="2" destOrd="0" presId="urn:microsoft.com/office/officeart/2005/8/layout/pList2"/>
    <dgm:cxn modelId="{32470CB6-C447-47D2-92F4-C40343A5B5FF}" type="presParOf" srcId="{C2172DF1-0869-4CD3-ABE0-0C2EDDA3D8C3}" destId="{E084451C-2355-4E2B-96FC-E2C61DEFFCF6}" srcOrd="0" destOrd="0" presId="urn:microsoft.com/office/officeart/2005/8/layout/pList2"/>
    <dgm:cxn modelId="{F02E6782-0265-48D8-9130-945A86282893}" type="presParOf" srcId="{C2172DF1-0869-4CD3-ABE0-0C2EDDA3D8C3}" destId="{D1E14278-27E5-4D80-A095-84CADE428664}" srcOrd="1" destOrd="0" presId="urn:microsoft.com/office/officeart/2005/8/layout/pList2"/>
    <dgm:cxn modelId="{7A6CABDD-CE81-44AA-89D9-1A7B704ECA99}" type="presParOf" srcId="{C2172DF1-0869-4CD3-ABE0-0C2EDDA3D8C3}" destId="{D78285F0-81A5-4DE8-AED4-95D6844F791D}" srcOrd="2" destOrd="0" presId="urn:microsoft.com/office/officeart/2005/8/layout/pList2"/>
    <dgm:cxn modelId="{AC671809-3022-4E14-9EDB-E4008E395581}" type="presParOf" srcId="{C776AAE6-CF8F-4AA2-8386-C18B796AC4BE}" destId="{C4FF6DDE-0EDB-4A8D-BDE8-7BFBE56468F1}" srcOrd="3" destOrd="0" presId="urn:microsoft.com/office/officeart/2005/8/layout/pList2"/>
    <dgm:cxn modelId="{4E10FFC9-C57D-45EB-A2D5-D98F69AE8DF7}" type="presParOf" srcId="{C776AAE6-CF8F-4AA2-8386-C18B796AC4BE}" destId="{7D63DB25-2CD7-4181-889F-9756674D8B97}" srcOrd="4" destOrd="0" presId="urn:microsoft.com/office/officeart/2005/8/layout/pList2"/>
    <dgm:cxn modelId="{A4D9A2A2-E730-4856-B403-185D2843153F}" type="presParOf" srcId="{7D63DB25-2CD7-4181-889F-9756674D8B97}" destId="{76666BF8-8A98-4C0C-A84E-EA9B762B5C65}" srcOrd="0" destOrd="0" presId="urn:microsoft.com/office/officeart/2005/8/layout/pList2"/>
    <dgm:cxn modelId="{6CD364E8-A2F3-4C2F-9205-BD9BB67C75B6}" type="presParOf" srcId="{7D63DB25-2CD7-4181-889F-9756674D8B97}" destId="{DC253960-AFBE-4BBA-A216-45DA6D7574B9}" srcOrd="1" destOrd="0" presId="urn:microsoft.com/office/officeart/2005/8/layout/pList2"/>
    <dgm:cxn modelId="{63352071-21B3-4E89-8E13-BF1D338DA7C6}" type="presParOf" srcId="{7D63DB25-2CD7-4181-889F-9756674D8B97}" destId="{F5BB6121-1DE8-4940-B172-3804BF0622A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E1AFA1F6-F18F-461C-B96E-7700243BBC0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000" kern="1200" dirty="0" smtClean="0"/>
            <a:t>The Project</a:t>
          </a:r>
          <a:endParaRPr lang="en-US" sz="4000" kern="1200" dirty="0"/>
        </a:p>
      </dsp:txBody>
      <dsp:txXfrm rot="-5400000">
        <a:off x="788988" y="36365"/>
        <a:ext cx="5271248" cy="661103"/>
      </dsp:txXfrm>
    </dsp:sp>
    <dsp:sp modelId="{3878721A-4B74-4D08-9A8B-32784FB9EC97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</a:t>
          </a:r>
          <a:endParaRPr lang="en-US" sz="2200" kern="1200" dirty="0"/>
        </a:p>
      </dsp:txBody>
      <dsp:txXfrm rot="-5400000">
        <a:off x="1" y="1373653"/>
        <a:ext cx="788987" cy="338137"/>
      </dsp:txXfrm>
    </dsp:sp>
    <dsp:sp modelId="{7946ACAA-1973-4EC8-B970-A0B222E2DC1A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000" kern="1200" smtClean="0"/>
            <a:t>Management Solution</a:t>
          </a:r>
          <a:endParaRPr lang="en-US" sz="4000" kern="1200" dirty="0"/>
        </a:p>
      </dsp:txBody>
      <dsp:txXfrm rot="-5400000">
        <a:off x="788988" y="1014923"/>
        <a:ext cx="5271248" cy="661103"/>
      </dsp:txXfrm>
    </dsp:sp>
    <dsp:sp modelId="{50FF0E04-EC16-44B5-839F-C767A938AC67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</a:t>
          </a:r>
          <a:endParaRPr lang="en-US" sz="2200" kern="1200" dirty="0"/>
        </a:p>
      </dsp:txBody>
      <dsp:txXfrm rot="-5400000">
        <a:off x="1" y="2352210"/>
        <a:ext cx="788987" cy="338137"/>
      </dsp:txXfrm>
    </dsp:sp>
    <dsp:sp modelId="{1C40BDC2-7BB8-43C6-B97F-73F31CA1AD06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Technical Solution</a:t>
          </a:r>
          <a:endParaRPr lang="en-US" sz="4000" kern="1200" dirty="0"/>
        </a:p>
      </dsp:txBody>
      <dsp:txXfrm rot="-5400000">
        <a:off x="788988" y="1993480"/>
        <a:ext cx="5271248" cy="661103"/>
      </dsp:txXfrm>
    </dsp:sp>
    <dsp:sp modelId="{2463AF03-DD96-4D3B-A3D1-A245D25367A1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4</a:t>
          </a:r>
          <a:endParaRPr lang="en-US" sz="2200" kern="1200" dirty="0"/>
        </a:p>
      </dsp:txBody>
      <dsp:txXfrm rot="-5400000">
        <a:off x="1" y="3330768"/>
        <a:ext cx="788987" cy="338137"/>
      </dsp:txXfrm>
    </dsp:sp>
    <dsp:sp modelId="{3FB09FB6-FD94-4166-97E7-B31E4D454D2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000" kern="1200" dirty="0" smtClean="0"/>
            <a:t>Next Steps/Conclusion</a:t>
          </a:r>
          <a:endParaRPr lang="en-US" sz="40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42817-DA20-4855-B2D1-113A56C7C3C7}">
      <dsp:nvSpPr>
        <dsp:cNvPr id="0" name=""/>
        <dsp:cNvSpPr/>
      </dsp:nvSpPr>
      <dsp:spPr>
        <a:xfrm>
          <a:off x="0" y="0"/>
          <a:ext cx="7411278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927B6-31C1-4812-8498-45C7F27091E1}">
      <dsp:nvSpPr>
        <dsp:cNvPr id="0" name=""/>
        <dsp:cNvSpPr/>
      </dsp:nvSpPr>
      <dsp:spPr>
        <a:xfrm>
          <a:off x="222338" y="243840"/>
          <a:ext cx="2177062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110C-8A44-40E6-9A06-1EAEF579D024}">
      <dsp:nvSpPr>
        <dsp:cNvPr id="0" name=""/>
        <dsp:cNvSpPr/>
      </dsp:nvSpPr>
      <dsp:spPr>
        <a:xfrm rot="10800000">
          <a:off x="222338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Infrastructure</a:t>
          </a:r>
          <a:endParaRPr lang="en-US" sz="2100" kern="1200" dirty="0"/>
        </a:p>
      </dsp:txBody>
      <dsp:txXfrm rot="10800000">
        <a:off x="289290" y="1828799"/>
        <a:ext cx="2043158" cy="2168248"/>
      </dsp:txXfrm>
    </dsp:sp>
    <dsp:sp modelId="{D78285F0-81A5-4DE8-AED4-95D6844F791D}">
      <dsp:nvSpPr>
        <dsp:cNvPr id="0" name=""/>
        <dsp:cNvSpPr/>
      </dsp:nvSpPr>
      <dsp:spPr>
        <a:xfrm>
          <a:off x="2617107" y="243840"/>
          <a:ext cx="2177062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4451C-2355-4E2B-96FC-E2C61DEFFCF6}">
      <dsp:nvSpPr>
        <dsp:cNvPr id="0" name=""/>
        <dsp:cNvSpPr/>
      </dsp:nvSpPr>
      <dsp:spPr>
        <a:xfrm rot="10800000">
          <a:off x="2617107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Data Analysis</a:t>
          </a:r>
          <a:endParaRPr lang="en-US" sz="2100" kern="1200" dirty="0"/>
        </a:p>
      </dsp:txBody>
      <dsp:txXfrm rot="10800000">
        <a:off x="2684059" y="1828799"/>
        <a:ext cx="2043158" cy="2168248"/>
      </dsp:txXfrm>
    </dsp:sp>
    <dsp:sp modelId="{F5BB6121-1DE8-4940-B172-3804BF0622AD}">
      <dsp:nvSpPr>
        <dsp:cNvPr id="0" name=""/>
        <dsp:cNvSpPr/>
      </dsp:nvSpPr>
      <dsp:spPr>
        <a:xfrm>
          <a:off x="5011876" y="243840"/>
          <a:ext cx="2177062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66BF8-8A98-4C0C-A84E-EA9B762B5C65}">
      <dsp:nvSpPr>
        <dsp:cNvPr id="0" name=""/>
        <dsp:cNvSpPr/>
      </dsp:nvSpPr>
      <dsp:spPr>
        <a:xfrm rot="10800000">
          <a:off x="5011876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Visualization / Documentation</a:t>
          </a:r>
          <a:endParaRPr lang="en-US" sz="2100" kern="1200" dirty="0"/>
        </a:p>
      </dsp:txBody>
      <dsp:txXfrm rot="10800000">
        <a:off x="5078828" y="1828799"/>
        <a:ext cx="2043158" cy="216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9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093" y="2695187"/>
            <a:ext cx="7113814" cy="13303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Geographical Statistics of Engineering Internships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398823"/>
            <a:ext cx="6858000" cy="497114"/>
          </a:xfrm>
        </p:spPr>
        <p:txBody>
          <a:bodyPr/>
          <a:lstStyle/>
          <a:p>
            <a:r>
              <a:rPr lang="pt-BR" dirty="0" smtClean="0"/>
              <a:t>April / 2019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CYLIA BERKANE</a:t>
            </a:r>
          </a:p>
          <a:p>
            <a:r>
              <a:rPr lang="pt-BR" dirty="0" smtClean="0"/>
              <a:t>FAGNUO CAI</a:t>
            </a:r>
          </a:p>
          <a:p>
            <a:r>
              <a:rPr lang="pt-BR" dirty="0" smtClean="0"/>
              <a:t>GUSTAVO FLEURY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06870"/>
            <a:ext cx="2293811" cy="154216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376070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INDURAJ PR</a:t>
            </a:r>
          </a:p>
          <a:p>
            <a:r>
              <a:rPr lang="pt-BR" dirty="0"/>
              <a:t>QUOC VIET PHAM</a:t>
            </a:r>
          </a:p>
          <a:p>
            <a:r>
              <a:rPr lang="pt-BR" dirty="0"/>
              <a:t>YEN CHU CHEN</a:t>
            </a:r>
          </a:p>
        </p:txBody>
      </p:sp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7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1" y="2542205"/>
            <a:ext cx="8772097" cy="2730835"/>
          </a:xfrm>
        </p:spPr>
        <p:txBody>
          <a:bodyPr/>
          <a:lstStyle/>
          <a:p>
            <a:r>
              <a:rPr lang="pt-BR" dirty="0" smtClean="0"/>
              <a:t>XXXXX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3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24303240"/>
              </p:ext>
            </p:extLst>
          </p:nvPr>
        </p:nvGraphicFramePr>
        <p:xfrm>
          <a:off x="1597152" y="17383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Project –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Management Solution</a:t>
            </a:r>
            <a:endParaRPr lang="en-US" dirty="0"/>
          </a:p>
        </p:txBody>
      </p:sp>
      <p:sp>
        <p:nvSpPr>
          <p:cNvPr id="3" name="AutoShape 2" descr="RÃ©sultat de recherche d'images pour &quot;scrum agile methodolog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92529"/>
            <a:ext cx="8821195" cy="45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Management </a:t>
            </a:r>
            <a:r>
              <a:rPr lang="pt-BR" dirty="0" smtClean="0"/>
              <a:t>Solution - TeamGantt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577"/>
            <a:ext cx="9030175" cy="42033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235" y="6042991"/>
            <a:ext cx="84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XXXXX – UPDATE TEAM GANTT and the FIGURE</a:t>
            </a:r>
            <a:r>
              <a:rPr lang="pt-B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Team Tasks Division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9423601"/>
              </p:ext>
            </p:extLst>
          </p:nvPr>
        </p:nvGraphicFramePr>
        <p:xfrm>
          <a:off x="1086679" y="1291478"/>
          <a:ext cx="74112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043" y="6102627"/>
            <a:ext cx="78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XXXX: Put figures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104" y="5098773"/>
            <a:ext cx="8299174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 - MVC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499870"/>
            <a:ext cx="7467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</a:t>
            </a:r>
            <a:r>
              <a:rPr lang="en-US" dirty="0" smtClean="0"/>
              <a:t>Solutions – FINAL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" y="5425439"/>
            <a:ext cx="931624" cy="101536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17760" y="4235766"/>
            <a:ext cx="1159949" cy="1515428"/>
            <a:chOff x="1917760" y="4235766"/>
            <a:chExt cx="1159949" cy="1515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760" y="4235766"/>
              <a:ext cx="1076627" cy="11896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17760" y="5381862"/>
              <a:ext cx="11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Database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1092975" y="4830603"/>
            <a:ext cx="824785" cy="110251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8787" y="5494614"/>
            <a:ext cx="5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ETL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72" y="3159441"/>
            <a:ext cx="1523365" cy="15233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3" idx="1"/>
          </p:cNvCxnSpPr>
          <p:nvPr/>
        </p:nvCxnSpPr>
        <p:spPr>
          <a:xfrm flipV="1">
            <a:off x="2994387" y="3921124"/>
            <a:ext cx="824785" cy="90947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5440" y="4682806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25" y="5791234"/>
            <a:ext cx="422126" cy="42212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342537" y="2598130"/>
            <a:ext cx="1311763" cy="132299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09167" y="1287780"/>
            <a:ext cx="2333748" cy="3035115"/>
            <a:chOff x="6709167" y="1287780"/>
            <a:chExt cx="2333748" cy="303511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6076" y="2769428"/>
              <a:ext cx="1123950" cy="12287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486076" y="3953563"/>
              <a:ext cx="130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Framework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832688" y="2501147"/>
              <a:ext cx="1061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Chart.js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71876" y="2499113"/>
              <a:ext cx="855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4408" y="1488200"/>
              <a:ext cx="1148507" cy="88636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518" y="4138229"/>
            <a:ext cx="1016203" cy="9690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9518" y="5012530"/>
            <a:ext cx="128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XXXX Slides for MAIN Funcionalites:</a:t>
            </a:r>
          </a:p>
          <a:p>
            <a:pPr lvl="1"/>
            <a:r>
              <a:rPr lang="pt-BR" dirty="0" smtClean="0"/>
              <a:t>Login;</a:t>
            </a:r>
          </a:p>
          <a:p>
            <a:pPr lvl="1"/>
            <a:r>
              <a:rPr lang="pt-BR" dirty="0" smtClean="0"/>
              <a:t>Insert Data;</a:t>
            </a:r>
          </a:p>
          <a:p>
            <a:pPr lvl="1"/>
            <a:r>
              <a:rPr lang="pt-BR" dirty="0" smtClean="0"/>
              <a:t>ETL</a:t>
            </a:r>
          </a:p>
          <a:p>
            <a:pPr lvl="1"/>
            <a:r>
              <a:rPr lang="pt-B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45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122</Words>
  <Application>Microsoft Office PowerPoint</Application>
  <PresentationFormat>On-screen Show (4:3)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Geographical Statistics of Engineering Internships</vt:lpstr>
      <vt:lpstr>AGENDA</vt:lpstr>
      <vt:lpstr>The Project – User Requirements</vt:lpstr>
      <vt:lpstr>Management Solution</vt:lpstr>
      <vt:lpstr>Management Solution - TeamGantt</vt:lpstr>
      <vt:lpstr>Team Tasks Division</vt:lpstr>
      <vt:lpstr>Technical Solutions - MVC</vt:lpstr>
      <vt:lpstr>Technical Solutions – FINAL</vt:lpstr>
      <vt:lpstr>The System</vt:lpstr>
      <vt:lpstr>Future Possibilities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199</cp:revision>
  <dcterms:created xsi:type="dcterms:W3CDTF">2017-08-27T10:18:06Z</dcterms:created>
  <dcterms:modified xsi:type="dcterms:W3CDTF">2019-05-31T07:45:25Z</dcterms:modified>
</cp:coreProperties>
</file>