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Indian Government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Daily Rainfall Data from National Remote Sensing Centre (NRSC)</a:t>
            </a:r>
          </a:p>
          <a:p>
            <a:r>
              <a:t>October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provides an analysis of the daily rainfall dataset, covering:</a:t>
            </a:r>
          </a:p>
          <a:p>
            <a:r>
              <a:t>- Rainfall trends across different states and districts.</a:t>
            </a:r>
          </a:p>
          <a:p>
            <a:r>
              <a:t>- Distribution of rainfall data.</a:t>
            </a:r>
          </a:p>
          <a:p>
            <a:r>
              <a:t>- Key insights into missing values and data completeness.</a:t>
            </a:r>
          </a:p>
          <a:p>
            <a:r>
              <a:t>- Potential applications for climate studies and disaster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Overview:</a:t>
            </a:r>
          </a:p>
          <a:p>
            <a:r>
              <a:t>* Total Records: 16,929</a:t>
            </a:r>
          </a:p>
          <a:p>
            <a:r>
              <a:t>* Total Columns: 7</a:t>
            </a:r>
          </a:p>
          <a:p>
            <a:r>
              <a:t>* Covers daily rainfall data for multiple districts in India for October 2023.</a:t>
            </a:r>
          </a:p>
          <a:p>
            <a:r>
              <a:t>* Data collected by NRSC VIC Model.</a:t>
            </a:r>
          </a:p>
          <a:p>
            <a:r>
              <a:t>* Some missing values in the Avg_rainfall column.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**State:** The state where rainfall was recorded.</a:t>
            </a:r>
          </a:p>
          <a:p>
            <a:r>
              <a:t>- **District:** The district within the state.</a:t>
            </a:r>
          </a:p>
          <a:p>
            <a:r>
              <a:t>- **Date:** The specific date of rainfall measurement.</a:t>
            </a:r>
          </a:p>
          <a:p>
            <a:r>
              <a:t>- **Year &amp; Month:** Specifies the time of measurement (October 2023).</a:t>
            </a:r>
          </a:p>
          <a:p>
            <a:r>
              <a:t>- **Avg_rainfall:** The recorded average rainfall in mm.</a:t>
            </a:r>
          </a:p>
          <a:p>
            <a:r>
              <a:t>- **Agency_name:** Data source (NRSC VIC Model).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Rainfall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Rainfall data covers all major states and districts.</a:t>
            </a:r>
          </a:p>
          <a:p>
            <a:r>
              <a:t>- Some districts have missing Avg_rainfall values.</a:t>
            </a:r>
          </a:p>
          <a:p>
            <a:r>
              <a:t>- Data can help study climate trends and disaster response needs.</a:t>
            </a:r>
          </a:p>
          <a:p>
            <a:r>
              <a:t>- Important for agricultural planning and water resource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**Date Coverage &amp; Missing Data:**</a:t>
            </a:r>
          </a:p>
          <a:p>
            <a:r>
              <a:t>   - Dataset covers rainfall from October 2023.</a:t>
            </a:r>
          </a:p>
          <a:p>
            <a:r>
              <a:t>   - Some missing values in the Avg_rainfall column.</a:t>
            </a:r>
          </a:p>
          <a:p/>
          <a:p>
            <a:r>
              <a:t>2. **Rainfall Trends:**</a:t>
            </a:r>
          </a:p>
          <a:p>
            <a:r>
              <a:t>   - Significant variations in recorded rainfall across districts.</a:t>
            </a:r>
          </a:p>
          <a:p>
            <a:r>
              <a:t>   - Some areas may have experienced heavy rainfall, while others had no data.</a:t>
            </a:r>
          </a:p>
          <a:p/>
          <a:p>
            <a:r>
              <a:t>3. **State &amp; District Analysis:**</a:t>
            </a:r>
          </a:p>
          <a:p>
            <a:r>
              <a:t>   - Dataset includes records from multiple states and districts.</a:t>
            </a:r>
          </a:p>
          <a:p>
            <a:r>
              <a:t>   - Can be used to compare rainfall patterns across different regions.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**Analyzing regional rainfall trends.**</a:t>
            </a:r>
          </a:p>
          <a:p>
            <a:r>
              <a:t>- **Predicting potential flood-prone areas.**</a:t>
            </a:r>
          </a:p>
          <a:p>
            <a:r>
              <a:t>- **Assessing water availability for agriculture.**</a:t>
            </a:r>
          </a:p>
          <a:p>
            <a:r>
              <a:t>- **Developing climate models for disaster preparedness.**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provides valuable insights into daily rainfall patterns across India.</a:t>
            </a:r>
          </a:p>
          <a:p>
            <a:r>
              <a:t>- Can be used for **climate research, disaster planning, and water resource management.**</a:t>
            </a:r>
          </a:p>
          <a:p>
            <a:r>
              <a:t>- Missing rainfall values highlight the need for **better data collection methods.**</a:t>
            </a:r>
          </a:p>
          <a:p>
            <a:r>
              <a:t>- Further analysis can reveal **seasonal trends and impact on agriculture.**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