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8BC8C-1610-4926-9650-0E2911634CC3}" v="8" dt="2025-06-25T16:27:0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605B-708C-6EC1-DF03-88A560DF4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GESTURE CONTROLLED ROBOT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60945-17E6-94F0-D5E0-CF5E75F6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303" y="4503022"/>
            <a:ext cx="5545393" cy="1986268"/>
          </a:xfrm>
        </p:spPr>
        <p:txBody>
          <a:bodyPr>
            <a:noAutofit/>
          </a:bodyPr>
          <a:lstStyle/>
          <a:p>
            <a:r>
              <a:rPr lang="en-US" dirty="0"/>
              <a:t>                PRESENTED BY:</a:t>
            </a:r>
          </a:p>
          <a:p>
            <a:r>
              <a:rPr lang="en-US" dirty="0"/>
              <a:t>                 B.ANUSHA(22261A0409),</a:t>
            </a:r>
          </a:p>
          <a:p>
            <a:r>
              <a:rPr lang="en-US" dirty="0"/>
              <a:t>                 HEEBA FIRDOUSE (22261A0424),</a:t>
            </a:r>
          </a:p>
          <a:p>
            <a:r>
              <a:rPr lang="en-US" dirty="0"/>
              <a:t>                  N.INDUPRIYA (22261A0441)     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8399E-AB1A-7163-4483-504AD8B9F1AD}"/>
              </a:ext>
            </a:extLst>
          </p:cNvPr>
          <p:cNvSpPr txBox="1"/>
          <p:nvPr/>
        </p:nvSpPr>
        <p:spPr>
          <a:xfrm>
            <a:off x="1524002" y="368710"/>
            <a:ext cx="8652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MAHATMA GANDHI INSTITUTE OF TECHNOLOGY,      GANDIPET - 500075      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0092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8BD7-86B5-387D-0BD5-C71BD7B3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Gesture Controlled Robots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AD67-FF45-BE56-FFF0-C8CBBF74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Gesture controlled robots are innovative devices that respond to human gestures for navigation and operation.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robots utilize sensors and software to interpret hand movements and translate them into commands.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integration of Bluetooth technology allows for wireless control from a distance, enhancing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46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9BAC-A831-5457-34F0-51C9A372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Gesture Recognition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27BC-6CEC-4401-37A4-87D0EB1E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436369" cy="40628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Gesture recognition involves capturing movement data through sensors like accelerometers and gyroscopes.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data is processed using algorithms that identify specific gestures and convert them into actionable commands.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technology allows for intuitive interaction without the need for physical controls.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DF783-DE29-4A5F-D4A9-DE0EF78D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2" y="1878877"/>
            <a:ext cx="4304071" cy="46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3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3833-C7D9-91CA-1907-4D4EBA6A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04" y="87576"/>
            <a:ext cx="9905998" cy="1478570"/>
          </a:xfrm>
        </p:spPr>
        <p:txBody>
          <a:bodyPr/>
          <a:lstStyle/>
          <a:p>
            <a:r>
              <a:rPr lang="en-IN" dirty="0"/>
              <a:t>Working Principle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951F27-4DFA-5084-A8E4-C5910128B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104" y="1936428"/>
            <a:ext cx="9624909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tilts the smartphone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 app detects the gesture using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gyroscope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sends a command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'F'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'B'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'L'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'S'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HC-05 Bluetooth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receives the command and sends it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Uno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 the command and sets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 driver (L298N)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pins accordingly.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L298N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DC motors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 robot move in the desired direction.</a:t>
            </a:r>
          </a:p>
        </p:txBody>
      </p:sp>
    </p:spTree>
    <p:extLst>
      <p:ext uri="{BB962C8B-B14F-4D97-AF65-F5344CB8AC3E}">
        <p14:creationId xmlns:p14="http://schemas.microsoft.com/office/powerpoint/2010/main" val="220081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B19C-AD5A-CF82-3EF7-7D1AB684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193" y="214218"/>
            <a:ext cx="9905998" cy="1478570"/>
          </a:xfrm>
        </p:spPr>
        <p:txBody>
          <a:bodyPr/>
          <a:lstStyle/>
          <a:p>
            <a:r>
              <a:rPr lang="en-IN" dirty="0"/>
              <a:t>       Circuit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11714C-692C-492C-8D24-E3748E1E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8593" y="2109477"/>
            <a:ext cx="5366273" cy="3307475"/>
          </a:xfrm>
          <a:noFill/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F3D9F982-86BB-421B-4746-FB28CC68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90" y="1405517"/>
            <a:ext cx="6215605" cy="471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sends a gesture command (e.g., "F" for Forward)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HC-05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receives this command and sends it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Uno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interprets the command and sends HIGH/LOW signals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L298N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IN1–IN4 to control the direction of motors.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Motors drive the car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forward, backward, left, or right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the signal.</a:t>
            </a:r>
          </a:p>
        </p:txBody>
      </p:sp>
    </p:spTree>
    <p:extLst>
      <p:ext uri="{BB962C8B-B14F-4D97-AF65-F5344CB8AC3E}">
        <p14:creationId xmlns:p14="http://schemas.microsoft.com/office/powerpoint/2010/main" val="212278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D2A5-6A3D-84F7-456B-340A7FCB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Bluetooth Technology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96A1-AC0D-7E92-3999-75A901E6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8" y="2298647"/>
            <a:ext cx="5908317" cy="4072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Bluetooth is a short-range wireless communication technology used to connect devices.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enables seamless communication between the gesture control device (such as a smartphone) and the robot.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low energy consumption of Bluetooth makes it ideal for mobile applications, ensuring long-lasting functionality.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DBF93-2E11-31BC-AC8E-EFB5A963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62" y="2560997"/>
            <a:ext cx="4764825" cy="27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6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5F9C-E5F8-211E-539D-3D178041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Gesture Controlled Robots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215F-F9B2-59A1-D5FF-EC6AA9BF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134459" cy="4426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Key components include the microcontroller, sensors, Bluetooth module, and motors for movement.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microcontroller processes input from the sensors and sends commands via Bluetooth to control the robot.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Motors are responsible for executing the movements based on the received commands, allowing for precise maneuverability.</a:t>
            </a:r>
            <a:endParaRPr lang="en-IN" dirty="0"/>
          </a:p>
        </p:txBody>
      </p:sp>
      <p:pic>
        <p:nvPicPr>
          <p:cNvPr id="1026" name="Picture 2" descr="DIY Hand Gesture Controlled Robot Using Arduino">
            <a:extLst>
              <a:ext uri="{FF2B5EF4-FFF2-40B4-BE49-F238E27FC236}">
                <a16:creationId xmlns:a16="http://schemas.microsoft.com/office/drawing/2014/main" id="{E98BC78F-7FC6-7E99-0179-0735A11B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71" y="2391860"/>
            <a:ext cx="4872721" cy="374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31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B365-FAC8-38AE-FE3E-6246696B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Gesture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7EA1-CD0B-C068-067E-F3051111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Gesture control offers a hands-free method of operation, improving accessibility for users.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enhances user engagement by providing a more interactive experience compared to traditional control methods.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ability to control robots from a distance increases safety, especially in hazardous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74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7B57-ACFB-E699-7AF6-486E4DA4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5146-4282-BE89-278D-A095774F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built a gesture-controlled robot using simple and affordable components.</a:t>
            </a:r>
          </a:p>
          <a:p>
            <a:r>
              <a:rPr lang="en-US" dirty="0"/>
              <a:t>Demonstrates integration of hardware and software for real-world applications.</a:t>
            </a:r>
          </a:p>
          <a:p>
            <a:r>
              <a:rPr lang="en-US" dirty="0"/>
              <a:t>Future work: Add obstacle detection, camera module, or AI-based gesture recognition.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01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513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Tw Cen MT</vt:lpstr>
      <vt:lpstr>Circuit</vt:lpstr>
      <vt:lpstr>GESTURE CONTROLLED ROBOT</vt:lpstr>
      <vt:lpstr>Introduction to Gesture Controlled Robots</vt:lpstr>
      <vt:lpstr>How Gesture Recognition Works</vt:lpstr>
      <vt:lpstr>Working Principle</vt:lpstr>
      <vt:lpstr>       Circuit Diagram</vt:lpstr>
      <vt:lpstr>Bluetooth Technology Overview</vt:lpstr>
      <vt:lpstr>Components of Gesture Controlled Robots</vt:lpstr>
      <vt:lpstr>Advantages of Gesture Control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 reddy</dc:creator>
  <cp:lastModifiedBy>Indu reddy</cp:lastModifiedBy>
  <cp:revision>3</cp:revision>
  <dcterms:created xsi:type="dcterms:W3CDTF">2025-06-11T02:10:03Z</dcterms:created>
  <dcterms:modified xsi:type="dcterms:W3CDTF">2025-06-25T16:28:45Z</dcterms:modified>
</cp:coreProperties>
</file>