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4ADF-8BD3-1448-9EAA-C40E29011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446C1-23BA-2E4E-8648-C96733629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6D12-3B0F-534C-AC39-45F28203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E0CF-5E6B-8A40-9F3B-BE796A03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607C-2AEE-4E48-8C46-54CFF16A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DC0F-BA3D-754D-AA9F-D77C6FCB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EC4E5-46FC-C141-BBF4-6616ECF06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EEF0-1B22-1A48-9951-48B5C9EB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C320-6305-E742-BA3E-5500DD5A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714A0-0922-F44A-B675-79E5864B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2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96D37-BE93-C945-9AE0-7156CF64E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4D59E-CB77-A04C-B9CD-6EB3A878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A212-0D86-E14D-83EC-EFC50332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BC00-68CD-0642-ACD8-FF1A2080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B611-AB0A-5D4A-A7F5-83248885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F485-2161-044B-9AE4-EDF37616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3441-481B-4841-9573-2F83CABD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64BF-7C1E-C043-83A1-D0E9DBCA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1322-761C-F948-B561-03AC14C6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6340-D0CF-FA43-B7BC-2B708131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A0A-7F7C-414B-B2F3-5DCE23BD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63D8-CBAA-894A-BCFE-AAC08125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CE1EF-62EB-DB47-ADDD-6978D2F0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2A44-E3FB-7943-895E-DED50E00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4676-0515-1C46-B745-2A1B2027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3CA5-D677-1749-A55A-57E852D9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D482-A47A-B44C-A16B-C63BD16C7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68B51-82EA-8247-B3C5-8431C6EB0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59CB7-2212-1B4A-8F72-7BEBAABE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E2DB5-E6C6-104D-8921-BB70D6C0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B4BB1-E798-F84B-9213-77E8F204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5AC3-BB18-174A-9ED0-C9F49CAA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9819-78B6-AE44-9332-6B039DB4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43D0F-F603-D841-AC8F-34A7CD659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69D-84A4-9745-821D-DBACC9FA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9FF0D-14FD-C548-866F-422059C7B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E9017-2C2B-BF4E-B55D-558DFD76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DA12D-85BB-AF47-9D60-3BE7881B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01CF0-FDDC-F94E-992F-D4F02F8E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736D-FA60-5E4A-8487-1733456A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99B47-0D70-AC42-A01E-EDA92986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D9BC-830A-4743-A3D1-91690E20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3E0A-46B9-9C4F-BCD8-3B8020DC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0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16E07-A493-7942-90DB-7AEEC3D8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555B3-7ADD-AF4C-8422-D0660F32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6A78A-BBDB-BB43-A23F-95829FDF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7BFC-CD12-FC43-B09A-1BB6FEF6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60B7-5A49-D04C-A13A-22A1F37C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4906B-F068-9F4A-B81B-AE243AF0F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4489-998D-4E4F-B47E-C7B160CC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C461-EF9B-534D-B213-FB61BDDA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A7632-A7F4-904F-B67A-08B387A8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E9CF-A53A-2E4B-9A27-9EEE193C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0CB6E-D592-5547-9134-CCF1988AC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7D7DB-F03C-D246-9233-990A5D972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E3F8D-3D5B-C847-8032-65283CB8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E1EB-EC37-8949-A6F5-26A54B71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88FE1-2871-2446-878F-A8382288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D20F7-7DA6-794B-BE64-81315DD0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6AEF-5166-DE44-B4A4-290511094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2A499-7887-6441-B1B1-511009AE4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1B37-E894-414B-96AE-4789DE7F7A94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B1C6-6FB3-5B42-9D6F-C51F16E80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4EC8-9B52-BD44-B6EC-F53619C4B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D5F0C-C67A-4847-B899-FAAE227ED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7137-1999-8E44-85D2-D23FA4DE7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43589-D559-F646-8A0D-98DACE840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249372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exercise you will create a Consumer</a:t>
            </a:r>
          </a:p>
          <a:p>
            <a:r>
              <a:rPr lang="en-US" dirty="0"/>
              <a:t>We use a Polling Consumer in C# and Python</a:t>
            </a:r>
          </a:p>
          <a:p>
            <a:pPr lvl="1"/>
            <a:r>
              <a:rPr lang="en-US" dirty="0"/>
              <a:t>This is less-efficient on the client than an event-based consumer</a:t>
            </a:r>
          </a:p>
          <a:p>
            <a:pPr lvl="1"/>
            <a:r>
              <a:rPr lang="en-US" dirty="0"/>
              <a:t>Though it is less burden on the server</a:t>
            </a:r>
          </a:p>
          <a:p>
            <a:pPr lvl="2"/>
            <a:r>
              <a:rPr lang="en-US" dirty="0"/>
              <a:t>Middleware like SNS/SQS on AWS does not offer an event consumer option, it’s all polling</a:t>
            </a:r>
          </a:p>
          <a:p>
            <a:r>
              <a:rPr lang="en-US" dirty="0"/>
              <a:t>We use an Event Consumer in JavaScript</a:t>
            </a:r>
          </a:p>
          <a:p>
            <a:pPr lvl="1"/>
            <a:r>
              <a:rPr lang="en-US" dirty="0"/>
              <a:t>This can be a more complex programming model</a:t>
            </a:r>
          </a:p>
          <a:p>
            <a:pPr lvl="1"/>
            <a:r>
              <a:rPr lang="en-US" dirty="0"/>
              <a:t>Applying ‘backpressure’ – slowing down the rate of arrival of messages to protect downstream resources – can be more complex or not possible depending on the middleware API</a:t>
            </a:r>
          </a:p>
          <a:p>
            <a:pPr lvl="1"/>
            <a:r>
              <a:rPr lang="en-US" dirty="0"/>
              <a:t>RMQ lets us use QoS to change this</a:t>
            </a:r>
          </a:p>
        </p:txBody>
      </p:sp>
    </p:spTree>
    <p:extLst>
      <p:ext uri="{BB962C8B-B14F-4D97-AF65-F5344CB8AC3E}">
        <p14:creationId xmlns:p14="http://schemas.microsoft.com/office/powerpoint/2010/main" val="215973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 we have sent and received messages on demand</a:t>
            </a:r>
          </a:p>
          <a:p>
            <a:pPr lvl="1"/>
            <a:r>
              <a:rPr lang="en-US" dirty="0"/>
              <a:t>A real world application tends to wait for messages to arrive</a:t>
            </a:r>
          </a:p>
          <a:p>
            <a:pPr lvl="1"/>
            <a:r>
              <a:rPr lang="en-US" dirty="0"/>
              <a:t>We want to separate user code – a handler – from the endpoint code</a:t>
            </a:r>
          </a:p>
          <a:p>
            <a:r>
              <a:rPr lang="en-US" dirty="0"/>
              <a:t>We create a Message Pump to read messages</a:t>
            </a:r>
          </a:p>
          <a:p>
            <a:pPr lvl="2"/>
            <a:r>
              <a:rPr lang="en-US" dirty="0"/>
              <a:t>This implementation has the relevant steps though is cruder than a real pump</a:t>
            </a:r>
          </a:p>
          <a:p>
            <a:pPr lvl="2"/>
            <a:r>
              <a:rPr lang="en-US" dirty="0"/>
              <a:t>As we only have one translator and handler, we can just use them without lookup</a:t>
            </a:r>
          </a:p>
          <a:p>
            <a:r>
              <a:rPr lang="en-US" dirty="0"/>
              <a:t>A handler and translator is usually what the application developer writes</a:t>
            </a:r>
          </a:p>
          <a:p>
            <a:pPr lvl="1"/>
            <a:r>
              <a:rPr lang="en-US" dirty="0"/>
              <a:t>The endpoint code is the pump and gateway over the middleware API</a:t>
            </a:r>
          </a:p>
        </p:txBody>
      </p:sp>
    </p:spTree>
    <p:extLst>
      <p:ext uri="{BB962C8B-B14F-4D97-AF65-F5344CB8AC3E}">
        <p14:creationId xmlns:p14="http://schemas.microsoft.com/office/powerpoint/2010/main" val="338805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5155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F4DC63-97F3-0140-A681-F1DF0D81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16" y="370771"/>
            <a:ext cx="8981233" cy="6116458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DC3F2949-7128-6F4A-8AC1-6CA9102BCDDC}"/>
              </a:ext>
            </a:extLst>
          </p:cNvPr>
          <p:cNvSpPr/>
          <p:nvPr/>
        </p:nvSpPr>
        <p:spPr>
          <a:xfrm>
            <a:off x="6809810" y="1674508"/>
            <a:ext cx="3102676" cy="2148461"/>
          </a:xfrm>
          <a:prstGeom prst="borderCallout1">
            <a:avLst>
              <a:gd name="adj1" fmla="val 18750"/>
              <a:gd name="adj2" fmla="val -8333"/>
              <a:gd name="adj3" fmla="val 136081"/>
              <a:gd name="adj4" fmla="val -55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message pump – it loops doing:</a:t>
            </a:r>
          </a:p>
          <a:p>
            <a:pPr algn="ctr"/>
            <a:r>
              <a:rPr lang="en-US" dirty="0"/>
              <a:t>Get </a:t>
            </a:r>
          </a:p>
          <a:p>
            <a:pPr algn="ctr"/>
            <a:r>
              <a:rPr lang="en-US" dirty="0"/>
              <a:t>Translate</a:t>
            </a:r>
          </a:p>
          <a:p>
            <a:pPr algn="ctr"/>
            <a:r>
              <a:rPr lang="en-US" dirty="0"/>
              <a:t>Dispatch</a:t>
            </a:r>
          </a:p>
          <a:p>
            <a:pPr algn="ctr"/>
            <a:r>
              <a:rPr lang="en-US" dirty="0"/>
              <a:t>Although in our case, Get and Translate are in the Receive call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5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4154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E818EA-F8DA-7B44-A399-4BBEF65B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" y="428017"/>
            <a:ext cx="11772451" cy="6223770"/>
          </a:xfrm>
          <a:prstGeom prst="rect">
            <a:avLst/>
          </a:prstGeom>
        </p:spPr>
      </p:pic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E7D36F53-B9B4-5D4F-A90B-72A8B6CF29D2}"/>
              </a:ext>
            </a:extLst>
          </p:cNvPr>
          <p:cNvSpPr/>
          <p:nvPr/>
        </p:nvSpPr>
        <p:spPr>
          <a:xfrm>
            <a:off x="7588022" y="1898245"/>
            <a:ext cx="3569603" cy="2576479"/>
          </a:xfrm>
          <a:prstGeom prst="borderCallout1">
            <a:avLst>
              <a:gd name="adj1" fmla="val 18750"/>
              <a:gd name="adj2" fmla="val -8333"/>
              <a:gd name="adj3" fmla="val 110785"/>
              <a:gd name="adj4" fmla="val -100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message pump – it loops doing:</a:t>
            </a:r>
          </a:p>
          <a:p>
            <a:pPr algn="ctr"/>
            <a:r>
              <a:rPr lang="en-US" dirty="0"/>
              <a:t>Get </a:t>
            </a:r>
          </a:p>
          <a:p>
            <a:pPr algn="ctr"/>
            <a:r>
              <a:rPr lang="en-US" dirty="0"/>
              <a:t>Translate</a:t>
            </a:r>
          </a:p>
          <a:p>
            <a:pPr algn="ctr"/>
            <a:r>
              <a:rPr lang="en-US" dirty="0"/>
              <a:t>Dispatch</a:t>
            </a:r>
          </a:p>
          <a:p>
            <a:pPr algn="ctr"/>
            <a:r>
              <a:rPr lang="en-US" dirty="0"/>
              <a:t>Although in our case, Get and Translate are in the Receive call and our handler is inline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15650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5750E-C81F-8C48-B009-00D35ADD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01" y="389306"/>
            <a:ext cx="8605397" cy="6079388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F0BD338E-3EAB-B14B-83EB-FF1689408DA5}"/>
              </a:ext>
            </a:extLst>
          </p:cNvPr>
          <p:cNvSpPr/>
          <p:nvPr/>
        </p:nvSpPr>
        <p:spPr>
          <a:xfrm>
            <a:off x="6809810" y="1674508"/>
            <a:ext cx="3102676" cy="2148461"/>
          </a:xfrm>
          <a:prstGeom prst="borderCallout1">
            <a:avLst>
              <a:gd name="adj1" fmla="val 18750"/>
              <a:gd name="adj2" fmla="val -8333"/>
              <a:gd name="adj3" fmla="val 136081"/>
              <a:gd name="adj4" fmla="val -55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message pump – it loops doing:</a:t>
            </a:r>
          </a:p>
          <a:p>
            <a:pPr algn="ctr"/>
            <a:r>
              <a:rPr lang="en-US" dirty="0"/>
              <a:t>Get </a:t>
            </a:r>
          </a:p>
          <a:p>
            <a:pPr algn="ctr"/>
            <a:r>
              <a:rPr lang="en-US" dirty="0"/>
              <a:t>Translate</a:t>
            </a:r>
          </a:p>
          <a:p>
            <a:pPr algn="ctr"/>
            <a:r>
              <a:rPr lang="en-US" dirty="0"/>
              <a:t>Dispatch</a:t>
            </a:r>
          </a:p>
          <a:p>
            <a:pPr algn="ctr"/>
            <a:r>
              <a:rPr lang="en-US" dirty="0"/>
              <a:t>Although in our case, Get awaits a notification </a:t>
            </a:r>
            <a:r>
              <a:rPr lang="en-US"/>
              <a:t>of work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293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Consumers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Consumers</dc:title>
  <dc:creator>Ian Cooper</dc:creator>
  <cp:lastModifiedBy>Ian Cooper</cp:lastModifiedBy>
  <cp:revision>7</cp:revision>
  <dcterms:created xsi:type="dcterms:W3CDTF">2020-06-07T21:36:50Z</dcterms:created>
  <dcterms:modified xsi:type="dcterms:W3CDTF">2020-06-07T23:23:34Z</dcterms:modified>
</cp:coreProperties>
</file>