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E5F0-5203-C241-9486-975D46CAB37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DC6B4-60A0-4B44-A296-BE677D5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DC6B4-60A0-4B44-A296-BE677D531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884B-B9DD-4041-ACB4-E64BDB5B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ACC40-5809-DA48-A996-BE64FBD0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28D8-6866-3842-B9AE-ACC66B6C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65A9-9DA9-6F43-AF15-272ECAD7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82A1-1D06-F148-90E0-7EBA8874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A5AD-4CCB-4C4B-9C5C-3AB6A375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D2664-F126-BC43-8B42-9416D26A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24C1-0E15-0545-B7DF-10501378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F086-E95C-714C-A54E-0F14C24D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6D1C-5C3E-5249-AEC1-15C5273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6E478-0226-4446-8CFA-82E92C544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3533-2E4D-9541-B155-F7DA0EF9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D138-15E2-134C-8986-C4EFFAC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52E9-9825-DD4A-9DBF-C29714B0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16F7-B8ED-884F-AD64-40D7216A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DB76-6717-F14F-B756-F0CB0BD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279C-04C6-1646-9B40-35E30B01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2C61-44DF-2B43-889B-AD552CF6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ABEE-898D-8340-9573-288D301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65C0-6739-404F-A3C1-774DB00F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0247-06FA-7A42-BF0D-030D34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3EA5A-E274-C949-849E-C0F7817A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BAED-7A26-D74D-97F8-4CB7822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71AA-A9BB-4B4A-B4D9-7934350A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8F68-BC0D-EA4D-96EC-5E43686A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782D-A9B4-F744-AFA4-579EC0EC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F31-0BB4-4348-A143-965EA2531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FF54-42F1-A44C-92F5-B7870366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D6B9-226C-8F4C-9EA2-87EF1313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29CCF-DEB4-BD42-A03C-8F00C9E9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88A0-BA65-F843-AB94-52DC04FA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D319-ED5B-BB43-BE0B-F4C948EA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C1577-779F-B64E-9325-BD0A5BB8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FE1E-EBF4-514B-A436-517C2F39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8B589-D5F7-7447-B3CA-1D1B5E1F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17110-D2F4-D549-B443-23FE7F270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13C03-C906-624A-B4B3-A36E6E0B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D351F-2029-0C48-81E9-C1673AB2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766C7-060B-1F48-8906-A8AD08E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C61C-FEAD-DF48-A2EF-87546BEC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03263-80E4-DB4D-AB00-3C39ED3C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1B76-79A5-CB4D-A43C-0D6CE43C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6944E-D34F-6C4E-B4D0-0C15BC1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66C18-8CA2-614C-B5CF-84482A41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2986C-F2D6-BA4B-A1B1-AD8C1CB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EB07-1BB0-984C-BB60-9961A1F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A0D-3E21-6948-AF5D-E980D0D7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1FF-0B7B-B84B-A90F-FDF604E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9F87-4405-3845-B3DF-22E4568C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098C9-0103-124B-8BFA-5B3BDDEF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69EC-C7C3-7146-8B79-7A63262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50C3-5DAC-3A4D-9D0D-A806E657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451A-E8F3-AE44-A302-26679C4F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35D98-9132-F745-8FBB-E2259AF7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9F29-8C71-A741-9DF3-E6D3AF9F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00C4-7EFD-6143-BAA3-BC481A9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FDE2D-EABB-4545-93B8-81323D29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85DF-19B7-D540-9C1F-E8488B2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731CE-B0F3-324F-8D0B-B04EB6F7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885D-836C-DF4E-A95E-17265E9F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A8F6-CF67-5B46-A561-D2D50DFB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2423-8DBC-CD4E-824C-2728E5C37B86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8507-3553-6646-AEA4-2BC325E02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BB1F-5C01-D743-93DC-3EB6922B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401F-A3C5-A94F-AC1E-C19D732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C3FD-F135-154F-ACBB-3EE53EECE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To Point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D8E6-334A-244E-927A-FC265CABD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34250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6274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95C32-8C2F-074B-A765-D6E54FEF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78" y="158340"/>
            <a:ext cx="8482838" cy="6143606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BE799996-C914-DE4A-8B2D-35E8B7BE0B5B}"/>
              </a:ext>
            </a:extLst>
          </p:cNvPr>
          <p:cNvSpPr/>
          <p:nvPr/>
        </p:nvSpPr>
        <p:spPr>
          <a:xfrm>
            <a:off x="8209049" y="65754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72014"/>
              <a:gd name="adj4" fmla="val -15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66BF3C9D-A39D-8E49-B1EA-988B102A339D}"/>
              </a:ext>
            </a:extLst>
          </p:cNvPr>
          <p:cNvSpPr/>
          <p:nvPr/>
        </p:nvSpPr>
        <p:spPr>
          <a:xfrm>
            <a:off x="8311791" y="157250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240887"/>
              <a:gd name="adj4" fmla="val -171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a Queue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1F69B262-BA04-E04F-A2F3-D4B06EC5A442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113143"/>
              <a:gd name="adj4" fmla="val -186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33763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049A9-D140-A24D-9501-AD382B45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1244600"/>
            <a:ext cx="8394700" cy="436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E7A3CE-B2BA-8D4A-9C3B-706519928DA0}"/>
              </a:ext>
            </a:extLst>
          </p:cNvPr>
          <p:cNvSpPr/>
          <p:nvPr/>
        </p:nvSpPr>
        <p:spPr>
          <a:xfrm>
            <a:off x="7129849" y="494270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22195D8-7517-7B4C-B946-852698B63130}"/>
              </a:ext>
            </a:extLst>
          </p:cNvPr>
          <p:cNvSpPr/>
          <p:nvPr/>
        </p:nvSpPr>
        <p:spPr>
          <a:xfrm>
            <a:off x="818294" y="510418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163512"/>
              <a:gd name="adj4" fmla="val 28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false so that  we must </a:t>
            </a:r>
            <a:r>
              <a:rPr lang="en-US" dirty="0" err="1"/>
              <a:t>explicity</a:t>
            </a:r>
            <a:r>
              <a:rPr lang="en-US" dirty="0"/>
              <a:t> acknowledge the message when done.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ack the message.</a:t>
            </a:r>
          </a:p>
        </p:txBody>
      </p:sp>
    </p:spTree>
    <p:extLst>
      <p:ext uri="{BB962C8B-B14F-4D97-AF65-F5344CB8AC3E}">
        <p14:creationId xmlns:p14="http://schemas.microsoft.com/office/powerpoint/2010/main" val="32436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exercise you will create a Point To Point channel</a:t>
            </a:r>
          </a:p>
          <a:p>
            <a:r>
              <a:rPr lang="en-US" dirty="0"/>
              <a:t>RMQ does not have a Point To Point channel</a:t>
            </a:r>
          </a:p>
          <a:p>
            <a:pPr lvl="1"/>
            <a:r>
              <a:rPr lang="en-US" dirty="0"/>
              <a:t>RMQ mediates all producer consumer interaction through an exchange – a dynamic router. We will cover that pattern later.</a:t>
            </a:r>
          </a:p>
          <a:p>
            <a:pPr lvl="1"/>
            <a:r>
              <a:rPr lang="en-US" dirty="0"/>
              <a:t>However, we can emulate a Point To Point channel by ensuring that one queue subscribes to one routing key</a:t>
            </a:r>
          </a:p>
          <a:p>
            <a:pPr lvl="1"/>
            <a:r>
              <a:rPr lang="en-US" dirty="0"/>
              <a:t>We could also use the Default Exchange, which maps queue names to a routing key name – but we want to build on the Direct Exchange later, so we are using convention instead.</a:t>
            </a:r>
          </a:p>
        </p:txBody>
      </p:sp>
    </p:spTree>
    <p:extLst>
      <p:ext uri="{BB962C8B-B14F-4D97-AF65-F5344CB8AC3E}">
        <p14:creationId xmlns:p14="http://schemas.microsoft.com/office/powerpoint/2010/main" val="21241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05CF-3C0D-2F4F-AE68-6F6114D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B4F4-69F3-4D4F-AE5E-E5E76C9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exercise is learning how to create AMQ model primitives</a:t>
            </a:r>
          </a:p>
          <a:p>
            <a:pPr lvl="1"/>
            <a:r>
              <a:rPr lang="en-US" dirty="0"/>
              <a:t>You will learn how to create an Exchange, a Queue and a binding between them</a:t>
            </a:r>
          </a:p>
          <a:p>
            <a:pPr lvl="1"/>
            <a:r>
              <a:rPr lang="en-US" dirty="0"/>
              <a:t>This forms the foundation for other exercises</a:t>
            </a:r>
          </a:p>
        </p:txBody>
      </p:sp>
    </p:spTree>
    <p:extLst>
      <p:ext uri="{BB962C8B-B14F-4D97-AF65-F5344CB8AC3E}">
        <p14:creationId xmlns:p14="http://schemas.microsoft.com/office/powerpoint/2010/main" val="59623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021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E487E-D163-AD44-A1EA-4B3A1803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213"/>
            <a:ext cx="12192000" cy="4459574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168B16F3-8419-4446-9E42-6D739BF4FFD5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530992"/>
              <a:gd name="adj4" fmla="val -225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494827A1-77BE-B140-A625-175340C4622B}"/>
              </a:ext>
            </a:extLst>
          </p:cNvPr>
          <p:cNvSpPr/>
          <p:nvPr/>
        </p:nvSpPr>
        <p:spPr>
          <a:xfrm>
            <a:off x="8322065" y="243326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92009"/>
              <a:gd name="adj4" fmla="val -224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Queue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B78A3CA-6233-2B42-86A5-FBC0989AD2F6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77481"/>
              <a:gd name="adj4" fmla="val -209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42037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98A46-0629-A547-985D-0906C853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06" y="2010667"/>
            <a:ext cx="7721600" cy="24257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E3D7FD23-2722-DD49-86FD-D5C69616D4CE}"/>
              </a:ext>
            </a:extLst>
          </p:cNvPr>
          <p:cNvSpPr/>
          <p:nvPr/>
        </p:nvSpPr>
        <p:spPr>
          <a:xfrm>
            <a:off x="1068512" y="468294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112565"/>
              <a:gd name="adj4" fmla="val 42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true so that  a message will be </a:t>
            </a:r>
            <a:r>
              <a:rPr lang="en-US" dirty="0" err="1"/>
              <a:t>acked</a:t>
            </a:r>
            <a:r>
              <a:rPr lang="en-US" dirty="0"/>
              <a:t> as soon as read.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convenient, but carries the danger that if we crash, the work will be lost!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93BA6-C31A-4645-A321-31447D884FBD}"/>
              </a:ext>
            </a:extLst>
          </p:cNvPr>
          <p:cNvSpPr/>
          <p:nvPr/>
        </p:nvSpPr>
        <p:spPr>
          <a:xfrm>
            <a:off x="8056606" y="548669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</p:spTree>
    <p:extLst>
      <p:ext uri="{BB962C8B-B14F-4D97-AF65-F5344CB8AC3E}">
        <p14:creationId xmlns:p14="http://schemas.microsoft.com/office/powerpoint/2010/main" val="262208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192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7CCDE-EC47-7445-8E1A-28A22C48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0" y="1628454"/>
            <a:ext cx="11198831" cy="3127416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FEF1C4E0-0FC4-804D-9AF9-0E6B54B1F5DE}"/>
              </a:ext>
            </a:extLst>
          </p:cNvPr>
          <p:cNvSpPr/>
          <p:nvPr/>
        </p:nvSpPr>
        <p:spPr>
          <a:xfrm>
            <a:off x="8209049" y="65754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471670"/>
              <a:gd name="adj4" fmla="val -176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the Exchange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7A8DFEEC-B2FC-B54D-BEBE-CF5F96AAE13C}"/>
              </a:ext>
            </a:extLst>
          </p:cNvPr>
          <p:cNvSpPr/>
          <p:nvPr/>
        </p:nvSpPr>
        <p:spPr>
          <a:xfrm>
            <a:off x="8311791" y="1572503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363196"/>
              <a:gd name="adj4" fmla="val -20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create a Queue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4BDB078-97D6-1C42-9619-92F941BD81F7}"/>
              </a:ext>
            </a:extLst>
          </p:cNvPr>
          <p:cNvSpPr/>
          <p:nvPr/>
        </p:nvSpPr>
        <p:spPr>
          <a:xfrm>
            <a:off x="8525837" y="5658787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233413"/>
              <a:gd name="adj4" fmla="val -213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route messages to the Queue</a:t>
            </a:r>
          </a:p>
        </p:txBody>
      </p:sp>
    </p:spTree>
    <p:extLst>
      <p:ext uri="{BB962C8B-B14F-4D97-AF65-F5344CB8AC3E}">
        <p14:creationId xmlns:p14="http://schemas.microsoft.com/office/powerpoint/2010/main" val="7004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19B63-3E51-DB44-BCFA-CAF91B14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4650"/>
            <a:ext cx="11239500" cy="35687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675EABB6-8FEF-574D-B68B-891B22B27E3B}"/>
              </a:ext>
            </a:extLst>
          </p:cNvPr>
          <p:cNvSpPr/>
          <p:nvPr/>
        </p:nvSpPr>
        <p:spPr>
          <a:xfrm>
            <a:off x="818294" y="5104186"/>
            <a:ext cx="10897456" cy="1626385"/>
          </a:xfrm>
          <a:prstGeom prst="borderCallout1">
            <a:avLst>
              <a:gd name="adj1" fmla="val -9628"/>
              <a:gd name="adj2" fmla="val 38012"/>
              <a:gd name="adj3" fmla="val -93613"/>
              <a:gd name="adj4" fmla="val 49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polls for messages on the queue.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set </a:t>
            </a:r>
            <a:r>
              <a:rPr lang="en-US" dirty="0" err="1"/>
              <a:t>autoAck</a:t>
            </a:r>
            <a:r>
              <a:rPr lang="en-US" dirty="0"/>
              <a:t> to false so that  we must </a:t>
            </a:r>
            <a:r>
              <a:rPr lang="en-US" dirty="0" err="1"/>
              <a:t>explicity</a:t>
            </a:r>
            <a:r>
              <a:rPr lang="en-US" dirty="0"/>
              <a:t> acknowledge the message when done.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ack the message.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E7E72-B9AB-BF4E-B07C-381ED4E29076}"/>
              </a:ext>
            </a:extLst>
          </p:cNvPr>
          <p:cNvSpPr/>
          <p:nvPr/>
        </p:nvSpPr>
        <p:spPr>
          <a:xfrm>
            <a:off x="7129849" y="494270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do send as well!!</a:t>
            </a:r>
          </a:p>
        </p:txBody>
      </p:sp>
    </p:spTree>
    <p:extLst>
      <p:ext uri="{BB962C8B-B14F-4D97-AF65-F5344CB8AC3E}">
        <p14:creationId xmlns:p14="http://schemas.microsoft.com/office/powerpoint/2010/main" val="318224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331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Point To Point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To Point Channel</dc:title>
  <dc:creator>Ian Cooper</dc:creator>
  <cp:lastModifiedBy>Ian Cooper</cp:lastModifiedBy>
  <cp:revision>10</cp:revision>
  <dcterms:created xsi:type="dcterms:W3CDTF">2020-06-07T13:55:42Z</dcterms:created>
  <dcterms:modified xsi:type="dcterms:W3CDTF">2020-06-07T16:42:57Z</dcterms:modified>
</cp:coreProperties>
</file>