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10:29:51.2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5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1860,'0'0'210,"0"0"-13,0 0-4,0 0 20,0 0 22,0 0 5,0 0 24,0 0 41,0 0 42,0 0 69,0 0 16,0 0-46,0 0-26,0 0-41,0 0-60,0 0-52,0 0-31,0 0-18,0 0-32,0 0-16,0 0-9,0 0-26,0 0-5,7 0 68,696 11 55,-3 0-182,-25-11-1511,-675 0 975,0 0-126,0 0-19,0 0 89,0 0 102,-26 0-509,-25 2 474,-104 8-36,133-7 670,-1 1-1,1 1 1,-1 1 0,-34 15-1,51-18-54,1 0-1,-1 0 1,1 1-1,0 0 0,0 0 1,0 0-1,1 1 0,0-1 1,0 1-1,0 0 1,0 0-1,0 1 0,1-1 1,0 1-1,1 0 0,-1-1 1,1 1-1,0 1 0,0-1 1,1 0-1,0 0 1,0 0-1,0 9 0,1-14-62,0 1 0,0 0-1,0-1 1,0 1 0,0 0-1,0-1 1,1 1 0,-1-1-1,1 1 1,-1-1 0,1 1-1,-1-1 1,1 1 0,0-1 0,0 1-1,0-1 1,1 2 0,0-2-1,0 1 0,0-1 1,0 0-1,0 0 0,0 0 0,0-1 1,1 1-1,-1 0 0,0-1 1,0 1-1,1-1 0,2 0 1,21 2 9,0 0 0,0-3 1,0 0-1,0-1 0,-1-2 1,1 0-1,-1-2 0,38-13 1,-51 14-9,-1-1 0,-1 0 0,1-1 0,-1 0 0,17-16 0,-8 7-10,-18 15 39,0 0 0,0 0-1,0 0 1,0-1 0,0 1 0,0 0-1,-1 0 1,1 0 0,0-1 0,-1 1-1,1 0 1,-1-1 0,1 1 0,-1-1-1,0 1 1,0 0 0,1-1 0,-1 1-1,0-1 1,0 1 0,0-1 0,-1 1 0,1 0-1,-1-4 1,-7 12-32,7-5-25,-1-1 0,1 1 0,-1 0 0,0-1 0,0 1 0,0-1 0,1 1 0,-2-1 0,1 0 0,0 0 0,0 0 0,-2 1 0,4-4 147,0 0 0,0 1 0,0-1 0,0 1 0,0-1 0,1 1 0,-1-1 0,1 1 0,-1-1 0,1 1 0,0-2 0,5-2-63,-1 1 0,1 0-1,0 1 1,0 0-1,0 0 1,0 0 0,1 0-1,-1 1 1,1 0-1,11-1 1,3-3 2,157-39 167,-5 2-255,-88 21 171,-84 21-110,-1 0 1,0 0-1,0 0 1,0 0-1,0 1 1,0-1-1,0 0 1,0 0 0,0 0-1,0 0 1,0 0-1,0 0 1,-1 0-1,1 0 1,0 0-1,-1 0 1,1 0-1,0 0 1,-1 1 0,1-1-1,-2-1 1,-8-4 121,1 0-1,-2 0 1,1 1 0,0 1 0,-1 0 0,-21-5 0,-73-8-281,58 11 167,-402-75-130,369 63 95,-1 4 1,0 3-1,-91-1 1,171 12-38,0 0 1,0 0-1,1 0 1,-1 0 0,0 0-1,0 0 1,0 0-1,0 0 1,1 1-1,-1-1 1,0 0-1,0 1 1,0-1 0,1 0-1,-1 1 1,0-1-1,1 1 1,-1-1-1,0 1 1,1 0-1,-1-1 1,1 1 0,-1 0-1,0-1 1,1 1-1,0 0 1,-1 0-1,1-1 1,-1 1-1,1 0 1,0 0 0,-1 1-1,1 1-161,0 1 1,-1 0-1,1 0 0,1-1 0,-1 1 1,0 0-1,2 4 0,4 14-311,1-1 0,17 39-1,-14-37 442,-1 0 0,8 28 0,9 98 502,-7-34 1368,-12-94-1680,-5-35-105,-6-39 133,-11-21 18,-4-22-964,13 33-2764,6 49 2287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0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3972,'0'0'156,"0"0"-48,0 0-68,0 0-40,0 0 0,0 0-8,0 0-44,0 2-28,0-2 40,0 0 24,0 0 0,0 0-8,0-2-64,0 0-152,0-4-212,0 4-212,0-4-128,0 2 108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1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2100,'0'0'144,"0"-2"-32,0 2-28,0-2-20,0-3-20,0 2-20,0-1-24,0-2 0,0-1-108,0-2-104,0 1-4,0-3-16,0 1-68,0-2-104,0-2-88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1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1972,'0'0'0,"2"0"0,-2 0 0,0-2 0,0-2 0,0-1-84,0-1-108,0-2-64,0 0-16,0 0-28,0 0-64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1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32 299 2048,'-6'-55'2263,"6"55"-2235,-2-22-1634,-2 7 548,2 5 315</inkml:trace>
  <inkml:trace contextRef="#ctx0" brushRef="#br0" timeOffset="1">0 11 724,'0'-4'-24,"0"0"-40,0 2-128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3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3180,'0'0'100,"0"0"-53,24 2-2,6-9-638,0 2-1,45-3 0,-52 7-201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3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0 996,'10'2'-164,"2"0"-104,-1-2-44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3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1684,'10'0'0,"-4"0"-12,2 0-88,-3 0-80,5 0-40,0 0-64,-2 0-64,6-4-4</inkml:trace>
  <inkml:trace contextRef="#ctx0" brushRef="#br0" timeOffset="1">740 0 1032,'12'0'-148,"2"0"-140,0 2-64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4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1472,'10'0'0,"-2"0"-56,2 0-152,2 0-112,-5 0-28,5 0-4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1528,'10'0'16,"-3"0"4,3 0-20,-2 0 0,2 0-24,2 0-80,2 0-80,1-1-68,1-2-16,0 2-24</inkml:trace>
  <inkml:trace contextRef="#ctx0" brushRef="#br0" timeOffset="1">584 0 1540,'10'0'8,"-4"0"-8,4 0-100,-2 0-240,1 0-300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4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0 595 1740,'0'0'136,"10"-10"343,37-18-93,-22 14-150,31-23 1,39-39 427,91-96 0,-159 145-569,95-107 677,-66 57-216,-39 58 1445,-12 20 231,-4 10-1609,-11 188 88,1-65-576,5 124-185,4-217 45,2-6-272,11 63 0,-7-64-2508,3 64 0,-11-64 42,-4-18 1566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6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1524,'18'0'28,"0"0"-12,2 0 0,1 0-8,0 0-8,-1 0-4,3 0-4,-1 0-16,-4 0-16,2-3-4,-5 2-40,-1 1-84,-2 0-188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7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7 652,'10'0'4,"-6"0"16,2 0 40,-5 0 68,2-2 128,-3-1 88,1 3 20,1-1-8,0 1-32,-2 0 20,2 0-48,2 0-168,-4 0-128,0 0-40,0 0-176,0 0-176,0 0-116,0 0-192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8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3376,'0'1'17,"0"0"0,0-1-1,0 1 1,0 0-1,0 0 1,1-1 0,-1 1-1,0 0 1,0-1 0,1 1-1,-1 0 1,0-1-1,1 1 1,-1 0 0,1 0-1,9 1-329,0 0-1,0-1 1,0 0-1,0-1 0,10 0 1,-8 0-224,5 0-163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8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2204,'9'0'60,"1"2"-20,-4-2-20,-1 0-20,5 0-24,-6 2-144,4-2-172,-2 0-124,0 0-236</inkml:trace>
  <inkml:trace contextRef="#ctx0" brushRef="#br0" timeOffset="1">391 0 2680,'11'2'104,"1"0"-56,-2-1-24,0 2-24,-3-3-40,-3 0-236,3 0-228,-7 0-300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3812,'2'13'-257,"3"-19"-727,9-8 727,-9 11 127,0 1 0,-1-1 0,1 2 0,0-1 1,0 0-1,0 1 0,9-1 0,1-1-377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6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1476,'10'4'68,"-2"-3"-20,7 3-24,3-4-20,0 0-4,3 0-12,1 2-16,1-2-40,1 0-60,-2 0-60,-1 0-24,-2 0-60,5-4-40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1396,'10'0'28,"0"0"-28,2-2-12,0 2-84,-1-2-108,5 2-128,0 0-140</inkml:trace>
  <inkml:trace contextRef="#ctx0" brushRef="#br0" timeOffset="1">744 18 1272,'8'0'40,"2"-2"4,-3 0-24,5-2-20,0 4 0,-1-2-40,5-2-124,0 2-120,2 1-108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0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1505 2584,'5'0'219,"32"0"-19,0-1 1,-1-2-1,65-14 1,-88 14-188,1-1 0,-1 0 0,-1-1 0,1-1 0,-1 0 0,0-1 0,0 0 0,0-1 0,-1 0 0,-1 0 0,1-1 1,-1-1-1,13-16 0,-12 10 52,0-2 0,-1 1 0,0-1 0,-2-1 0,0 1 0,-1-2 0,-1 1 0,-1-1 0,5-31 1,-3-15 377,-2-103 0,-5 148-388,-2-12 80,-2 0 1,-13-60-1,9 55-161,-6-61 0,14 92 17,-2-27 331,3-43 0,0 67-248,1-1-1,-1 1 1,2 0 0,-1-1 0,2 1-1,-1 0 1,1 1 0,7-14 0,4 0-15,1 1 1,1 1 0,1 0 0,1 1-1,40-33 1,123-76-1169,-60 46-2893,-108 73 3206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0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263 438 3008,'12'-5'95,"-1"-1"-1,-1 0 1,1-1 0,-1 0-1,0 0 1,-1-1-1,0-1 1,0 1 0,15-20-1,-15 15 157,1 0 0,-2 0 0,0-1 0,0 0 0,-2-1 0,0 0 1,6-19-1,-11 27 78,1 0 1,-1-1-1,0 1 1,-1-1-1,0 1 1,0-1-1,-1-9 1,0 13-227,0 0 0,0 0 0,0 1 0,0-1 0,0 1 0,-1-1-1,1 1 1,-1-1 0,0 1 0,0 0 0,-1 0 0,1 0 0,0 0 0,-1 0 0,-5-4 0,-8-3-86,0 0 0,0 1 0,-1 1 0,0 1 0,0 0 0,-1 1 0,0 1 0,-28-5-1,-14 2-2728,-76 0 0,132 8 2488,-30 0-1770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1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17 956 3996,'0'1'29,"0"0"0,0 0-1,1 0 1,-1 0 0,0 0 0,0 0-1,1 0 1,-1 0 0,0 0-1,1 0 1,-1-1 0,1 1 0,-1 0-1,1 0 1,0 0 0,-1-1-1,1 1 1,1 1 0,47 4-2,1-2-1,-1-2 1,62-5 0,-106 2-36,1 1-4,1 0 0,0 0 0,-1-1 0,1 0 0,-1 0 0,1-1 0,-1 0 0,0 0 0,0 0 0,1-1 0,5-3 0,-11 3 19,0-1 1,-1 0-1,1 1 0,0-1 1,-1 1-1,0-1 0,0 0 1,0 1-1,0-1 1,-1 0-1,0-3 0,-1-1 41,-1 0-1,0 0 0,0 1 0,0-1 1,-1 1-1,0 0 0,0 0 0,-1 0 1,0 1-1,0-1 0,-1 1 0,-6-6 1,-12-10 57,-43-29 1,18 18-37,-33-25-19,71 49-35,1 0 1,1 0-1,0-1 0,0 0 1,-9-14-1,13 15-102,1-1-1,0 0 1,0 0 0,1 0 0,1 0 0,0 0 0,0 0-1,1-1 1,0 1 0,1-1 0,1-12 0,-1 20 12,1-1 1,-1 1 0,1 0 0,0-1-1,0 1 1,0 0 0,1 0-1,-1 0 1,1-1 0,0 1-1,0 1 1,0-1 0,3-4-1,36-34-621,-24 26 505,40-39-53,80-82 674,-10 6 1753,-123 127-1869,11-12 124,-4 10 2713,-11 5-2486,1 43-757,1 1 0,2-1-1,2 0 1,2 0-1,2-1 1,2 0 0,31 74-1,86 151-2150,-125-260 1915,-3-5 14,1 1 0,-1-1 0,0 1 0,0 0 0,0-1 0,0 1 0,0 0 0,-1 0 0,2 4 0,-12-13-515,-30-19-238,13 10 474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7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1068 3180,'-5'7'84,"1"-1"0,-1 1 1,1 0-1,0 0 0,1 0 0,-1 0 0,2 0 0,-1 1 0,1 0 0,0-1 0,0 1 0,1 0 0,0 0 1,1 0-1,0 15 0,1-11-28,0 0 1,1 0-1,0 0 1,1-1-1,0 1 1,1-1-1,0 1 1,1-1-1,11 19 0,9 8 8,2-2 0,1-1-1,1-1 1,3-1-1,0-2 1,61 46-1,-66-59-50,0 0 0,1-2 0,1-1 0,0-2 0,1 0-1,0-2 1,1-2 0,0 0 0,1-2 0,34 3 0,18-5-36,0-3 1,-1-4 0,1-3 0,-1-4-1,0-4 1,-1-3 0,-1-4 0,156-60 0,-180 57 22,-2-2 0,-1-2 1,95-65-1,-131 79 4,-1-1 0,0-1 0,-1 0 0,-1-1 0,0-1 0,-1 0 0,-1-1 0,0-1 0,-2 0 0,0 0 0,-1-1 0,-1-1 0,12-40 1,-14 27 26,-1 1 0,2-65 0,-11-70 63,3 164-89,-2-36 55,-3 0 1,-1 1 0,-1 0 0,-2 0 0,-2 1 0,-2 0 0,-1 1 0,-20-36 0,19 46 34,0 0 0,-2 1 0,-1 1 0,-1 0 0,-1 2 0,-1 0 0,-1 1 0,-1 2-1,0 0 1,-50-31 0,26 27 2,-1 1-1,-1 3 1,-1 2-1,0 2 1,-1 2-1,-1 2 1,-69-5-1,-29 4 172,-192 9-1,288 6-227,1 3 1,0 1-1,0 3 1,1 2-1,0 3 0,-75 29 1,93-28-113,1 1 0,1 1 0,0 2 0,1 1 0,1 1 0,1 2 0,1 0 0,1 3 0,2 0 0,-30 38 0,42-45-74,1 0 0,0 2 1,2-1-1,0 1 0,2 1 0,0-1 1,1 2-1,1-1 0,1 1 1,2-1-1,0 1 0,1 1 0,1-1 1,1 0-1,4 25 0,-1-30 66,0 0-1,1 0 0,1 0 1,1 0-1,1-1 0,0 0 1,1-1-1,1 1 0,1-1 1,0-1-1,1 0 0,21 23 1,7 2-375,1-3 1,89 65 0,-48-47-430,1-6-290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2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2944,'0'-1'117,"0"-1"-1,1 1 0,-1 0 1,0-1-1,1 1 0,-1-1 1,1 1-1,0 0 1,0-1-1,-1 1 0,1 0 1,0 0-1,0-1 0,0 1 1,0 0-1,0 0 0,0 0 1,1 0-1,-1 1 1,0-1-1,0 0 0,1 0 1,1 0-1,39-14-457,-30 11 570,84-32-428,9-4-1285,-72 27 921,-26 10 268,0 0 1,1 0-1,-1 1 1,1 0 0,-1 0-1,9-1 1,-2 3-544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2764,'5'3'49,"1"0"-1,0 0 0,0-1 0,0 0 1,0 0-1,1-1 0,-1 0 0,0 0 1,1 0-1,-1-1 0,9 0 0,-11-1-12,0 1-1,0-1 0,-1 0 1,1 1-1,-1-2 0,1 1 1,-1 0-1,1-1 0,-1 1 1,0-1-1,1 0 1,-1 0-1,0 0 0,0-1 1,-1 1-1,1-1 0,0 0 1,-1 1-1,0-1 0,4-6 1,-2 2 100,1 0 0,-2 0 1,1 0-1,-1-1 0,0 1 1,-1-1-1,1 0 0,-2 0 1,1 0-1,-1 0 1,0-12-1,-1 14-26,0 1 0,0-1-1,0 0 1,-1 0 0,0 1 0,-1-1 0,1 1 0,-5-11 0,5 14-133,-1-1 0,1 1 0,-1-1 0,0 1 0,0 0 0,0 0 0,-1 0 0,1 0 0,0 0 0,-1 0 0,1 1 0,-1-1 0,1 1 0,-1 0 0,0 0 0,0 0 0,0 0 0,1 0 0,-5 0 0,-33-1-1909,24 2 900,-2 0-311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2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62 3936,'0'-53'1551,"0"45"2984,-12 140-5131,12-122 560,2 181-978,1-158 810,1-1-1,1-1 1,18 61-1,44 79-273,-13-62-2581,-49-98 1824,-4-3-107</inkml:trace>
  <inkml:trace contextRef="#ctx0" brushRef="#br0" timeOffset="1">0 404 4472,'27'0'496,"1"-1"-152,-1-3-135,2 2-97,1-2-68,-4 0 12,3 0 24,-2-2-32,1 1-48,-6 2-32,-4-2-232,1 3-321,-1-2-227,-4 1 0,-7 0 48,3 1 28,-2 2-96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0 349 7925,'4'18'304,"-2"-2"-212,2-1-92,0-1-116,0-4-396,0-1-472,0 0-449,2-2-191,-2 1-140</inkml:trace>
  <inkml:trace contextRef="#ctx0" brushRef="#br0" timeOffset="0.21">112 22 1888,'0'-9'0,"0"2"-128,0 3-320,0 2-348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3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 9001,'-1'3'39,"0"0"-1,0 0 1,0-1 0,0 1 0,0 0 0,-1 0-1,0-1 1,1 1 0,-1 0 0,0-1 0,0 0-1,0 1 1,0-1 0,-1 0 0,1 0 0,-4 2-1,-14 16 228,14-13-227,1 0 0,0 0-1,0 1 1,1-1 0,0 1 0,0 0-1,1 1 1,-1-1 0,2 1-1,0-1 1,0 1 0,0 0 0,0 16-1,2-22-64,-1 0-1,1 0 0,0 1 0,1-1 1,-1 0-1,1 0 0,-1 0 0,1 0 1,0 1-1,0-1 0,0 0 0,0 0 1,1-1-1,-1 1 0,1 0 0,0 0 1,0-1-1,0 1 0,0-1 0,0 0 1,0 1-1,1-1 0,-1 0 0,1 0 1,5 2-1,3 4-295,1-1 1,0 0 0,0-1-1,21 7 1,-15-8-1342,1 0 0,33 4 1,-26-6-208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4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80 533 2848,'11'-7'80,"-1"0"-1,-1 0 1,0-1-1,0 0 1,0 0-1,-1-1 1,0 0-1,-1-1 1,0 0-1,0 0 1,-1 0-1,-1-1 1,8-19-1,-4 5 170,-1-1-1,-2 0 1,0-1-1,1-29 1,-1-109 85,-6 162-233,0 0 0,-1 0 0,1-1-1,0 1 1,-1 0 0,0 0 0,0 0 0,0 0 0,0 0 0,0 0 0,-1 0 0,1 0 0,-1 0 0,1 1-1,-4-4 1,3 4-30,1 1 0,-1 0 0,1 0-1,-1 0 1,1 0 0,-1 0 0,0 0-1,1 1 1,-1-1 0,0 0 0,0 1-1,0 0 1,1-1 0,-1 1 0,0 0-1,0 0 1,0 0 0,0 0 0,0 0-1,0 0 1,1 1 0,-1-1 0,0 1-1,0-1 1,0 1 0,1 0 0,-3 1 0,-1 0-21,1 1 1,-1 0 0,1 0 0,0 0 0,0 0 0,0 1 0,0 0 0,-5 6 0,-25 39-4,30-42-50,-9 16-16,1 0 1,1 1-1,1 0 0,1 1 0,1 0 1,1 0-1,2 1 0,-4 35 0,3 18 16,7 116 0,16-43-75,-9-103-535,2 76 0,-11-23-4222,1-102 4778,0 1 0,0 0 0,0 0 0,0 0 0,0-1 0,0 1 0,0 0 0,-1 0 0,1-1-1,0 1 1,0 0 0,-1 0 0,1-1 0,-1 1 0,1 0 0,-1-1 0,1 1 0,-1-1 0,1 1 0,-1-1 0,1 1-1,-1-1 1,0 1 0,1-1 0,-1 1 0,0-1 0,1 0 0,-2 1 0,-15 1-666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4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3912,'0'0'242,"10"10"10,28 22-139,28 23-232,63 67 1,-126-119 101,0 0 0,0 0-1,0 0 1,1 0 0,-1 0-1,1-1 1,0 0-1,0 0 1,0 0 0,0 0-1,0-1 1,0 1 0,1-1-1,-1 0 1,5 0-1,-2 0 24,-1-1-1,1-1 0,0 1 0,-1-1 1,0 0-1,1-1 0,-1 1 1,0-1-1,11-5 0,-1-1 83,-1 0 1,0-1-1,0-1 1,17-15-1,50-52 410,-72 66-373,-1 0-1,0-1 1,8-15 0,-7 57 3890,-5-10-4977,12 31 0,-13-43 674,0-1 0,0 0 0,1 0 0,0 0 0,1-1 0,-1 1 0,10 7 0,-12-11 161,1 0-1,0-1 1,0 1 0,0-1-1,1 1 1,-1-1 0,1-1-1,-1 1 1,1 0 0,-1-1-1,1 0 1,0 0 0,0-1-1,5 1 1,-2-1 78,0 0 0,0 0 0,0-1-1,0 1 1,0-2 0,-1 1 0,1-1 0,-1-1 0,1 1 0,-1-1 0,0-1-1,0 1 1,0-1 0,0 0 0,-1-1 0,1 1 0,-1-1 0,10-11 0,36-45 616,-51 59-442,10-8 2109,-2 19-2922,-5-4-680,2 2 166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5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3604,'0'-7'84,"0"5"-44,0 0-40,0 2-104,0 0-296,0 0-208,0 0-80,0 0-164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5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9 2912,'-8'-7'2055,"4"6"-1913,1 1 1,-1 0-1,0 0 1,1 0-1,-1 0 0,0 0 1,1 1-1,-1 0 0,1 0 1,-1 0-1,1 0 1,-1 0-1,1 1 0,0-1 1,0 1-1,-6 3 0,-1 2-99,-1 1-1,1 0 0,0 0 0,1 1 1,0 0-1,-12 17 0,16-20-76,1 0-1,0 1 0,1 0 0,0 0 1,0 0-1,0 0 0,1 0 0,0 1 0,1-1 1,0 0-1,0 1 0,0 10 0,0-11 32,2 1 0,-1-1-1,1 0 1,0 1 0,0-1-1,1 0 1,3 10 0,-3-14 2,-1 0 1,1 0-1,0 0 1,0-1-1,0 1 1,0 0-1,0-1 1,1 0 0,-1 1-1,1-1 1,0 0-1,-1 0 1,1-1-1,0 1 1,0 0-1,0-1 1,0 0-1,7 2 1,0-1-2,0 0-1,0 0 1,0-1 0,0-1-1,0 0 1,0 0 0,0-1-1,18-3 1,2-3 56,45-17 0,-67 22-96,2-3-60,1 2-1,0-1 1,0 1 0,0 1-1,0 0 1,22-1 0,-17 6-3670,-14-2 2523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6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3520,'7'14'3371,"26"77"-2881,-9-16-867,3-2 0,67 125 0,-66-149-165,37 73-2371,-57-101 2114,-4-3-169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8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55 177 3356,'0'1'6,"0"-1"-1,0 0 1,0 0-1,0 1 0,0-1 1,-1 0-1,1 0 1,0 1-1,0-1 0,0 0 1,0 0-1,0 0 1,-1 1-1,1-1 0,0 0 1,0 0-1,0 0 1,-1 0-1,1 1 1,0-1-1,0 0 0,-1 0 1,1 0-1,0 0 1,0 0-1,0 0 0,-1 0 1,1 0-1,0 0 1,-1 0-1,1 0 0,0 0 1,0 0-1,-1 0 1,1 0-1,0 0 1,0 0-1,-1 0 0,-10-9 155,-5-15 651,13 18-402,0 1 1,1-1 0,-1 0 0,1 0-1,0 1 1,1-1 0,-1 0 0,0-12-1,2 18-274,0 0-89,0 0-23,41-11 56,20 0 3,0 4 0,0 2 1,80 4-1,-35 1 36,228 0-70,197-8-2229,-427 0-67,114-23 0,-205 29 1654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6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 4084,'42'5'68,"0"-2"1,49-3-1,-43 0-419,-34-1 148,0 0 1,0-1 0,0-1 0,0 0-1,0 0 1,-1-2 0,0 1-1,1-2 1,-2 0 0,1 0 0,-1-1-1,0-1 1,0 0 0,-1-1 0,0 0-1,0 0 1,10-14 0,-2 7 1,-9 13 161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6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 2324,'2'28'316,"2"1"36,0 2-56,4-1-36,0-1-56,2-2-88,5 3-28,1-6-40,2 1-32,-1-5-16,5-3-44,-5-1-124,1 0-272,0-8-284,-6-1-144,-2-4-80</inkml:trace>
  <inkml:trace contextRef="#ctx0" brushRef="#br0" timeOffset="1">209 63 2708,'0'-19'132,"-7"4"-60,-3 5-72,3 2-48,-3 0-196,-2 6-272,2 2-300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7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87 206 3732,'7'6'159,"1"-2"-1,0 1 0,0-1 0,0 0 1,1-1-1,-1 0 0,1 0 0,0-1 0,-1 0 1,1 0-1,11 0 0,-16-2-87,1 1-1,-1-1 1,1 0-1,-1-1 1,0 1 0,1-1-1,-1 0 1,0 0-1,0 0 1,1-1-1,-1 1 1,0-1 0,0 0-1,-1 0 1,1 0-1,0-1 1,-1 1-1,1-1 1,-1 0 0,0 0-1,0 0 1,0 0-1,0-1 1,4-6-1,-6 5-30,1 0-1,0 0 0,-1 0 0,0 0 1,-1 0-1,1 0 0,-1 0 1,0 0-1,0 0 0,0-1 0,-1 1 1,1 0-1,-1 0 0,-1 0 1,1 0-1,-1 1 0,0-1 0,0 0 1,0 0-1,0 1 0,-1 0 1,0-1-1,0 1 0,-5-5 0,1 2-115,-1 1 0,0-1-1,0 1 1,-1 1 0,1 0-1,-1 0 1,-1 0 0,1 1-1,0 1 1,-20-6 0,12 6-657,-1 1-1,1 0 1,0 1 0,-1 1 0,-27 3-1,17 2-600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7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3624,'23'-21'278,"-2"-2"0,-1 0 0,-1-1 0,0 0 0,18-36 0,-30 52-87,-7 20-282,0-1-59,0 80-572,0-90 717,0 0-1,0 0 1,1 0-1,-1 0 0,0 0 1,1 0-1,-1 0 0,0 0 1,1 0-1,-1 0 1,1 0-1,-1 0 0,1-1 1,0 1-1,-1 0 1,1 0-1,0-1 0,0 1 1,0 0-1,-1-1 0,1 1 1,0-1-1,1 1 1,1 1 29,0-1 0,0 0 0,1-1 1,-1 1-1,0-1 0,0 1 0,6-1 1,0 0 153,0-1 0,0 0 1,0 0-1,16-5 1,-6-2 308,0 0 0,17-12-1,11-4 375,-12 7-412,-11 5 544,46-17-1,-63 27-853,0 0 1,0 0-1,1 1 0,-1 0 1,0 0-1,0 1 0,1 0 0,-1 0 1,0 1-1,1-1 0,10 4 0,-16-3-135,0 0-1,0 0 1,0 0 0,-1 0-1,1 0 1,0 0-1,-1 1 1,1-1-1,0 1 1,-1-1-1,0 1 1,1-1-1,-1 1 1,0 0-1,0 0 1,0 0-1,0-1 1,0 1-1,-1 0 1,1 0-1,0 0 1,0 4 0,1 5-78,-1 1 1,0-1 0,-1 13 0,1-6-298,-2 39-1465,0-38 289,1 0 0,3 26 0,-3-44 1452,0 0 0,0-1-1,1 1 1,-1 0 0,0 0 0,1-1 0,-1 1-1,1 0 1,-1 0 0,1-1 0,-1 1-1,1-1 1,-1 1 0,1 0 0,0-1 0,-1 1-1,1-1 1,0 0 0,0 1 0,-1-1-1,1 1 1,0-1 0,0 0 0,-1 0 0,1 1-1,0-1 1,0 0 0,0 0 0,0 0-1,-1 0 1,1 0 0,0 0 0,1 0-1,8 0-805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0:3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2616,'0'0'20,"0"0"-20,0 0-60,0 0-84,0 0-220,0 0-360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0:54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12114 1760,'5'-5'43,"0"0"-1,0 0 1,0-1-1,-1 1 1,0-1-1,0 0 0,-1 0 1,1-1-1,3-9 1,0-4 291,10-39-1,-10 13-142,-2-1 0,-2 0 0,-4-69 0,0 37-55,-12-456 92,0 85-276,-19-379-131,6 263 231,-14-1370 134,7 406 23,-18 694 59,-2-29 84,42 16 265,12 601-523,28-479 25,-5 252-64,-12-106-26,7-162 14,-3 555-33,-7 108 72,5 29-163,-7-5 104,-4 36-120,1-32 1,-2 39-11,-2 11-3048,0 2 3147,0 0-1012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0:54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1009 1125 3152,'0'50'-565,"-10"-61"398,-54-116 515,-64-175 1,-41-143-278,83 224 51,85 214-117,-2 1 1,1 0-1,-1 0 1,0 0-1,0 0 1,-7-8-1,9 12 4,-1 1-1,1-1 0,-1 1 0,1 0 0,-1-1 0,1 1 0,-1 0 0,0 0 0,0 0 0,1 0 0,-1 1 0,0-1 0,0 0 0,0 1 0,0-1 0,0 1 0,0 0 0,0 0 0,0 0 0,0 0 0,0 0 0,0 0 0,0 0 1,0 1-1,0-1 0,-3 2 0,-1 0 32,0 0 0,1 1 1,-1 0-1,1 1 0,-1-1 1,1 1-1,0 0 1,-7 7-1,-37 45 463,38-42-337,-26 33 548,-52 91-1,-17 61-554,6 38-3168,94-221 2678,-14 41-965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0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0 8133,'0'0'636,"0"0"-284,0 23 75,-1-13-406,0 1 0,0 0-1,-1-1 1,0 1 0,-8 18-1,-25 52 69,15-39-58,-56 113-205,75-154 159,0-1 0,0 1 0,0 0 0,0-1 0,0 1 0,0-1 0,0 1 0,0-1 1,0 1-1,-1-1 0,1 0 0,0 1 0,0-1 0,-1 0 0,1 0 0,0 0 0,0 0 0,-1 0 1,1 0-1,-2-1 0,-2 1 17,-1 0 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2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423 539 3332,'1'8'878,"1"-15"-373,-2 5-467,0 0 0,0 0 1,0 0-1,0 0 0,0 0 1,0 0-1,-1 1 0,1-1 1,-1 0-1,0-4 0,-37-46 992,-85-90 0,-44-60-820,81 95-179,77 96 227,14 15 59,16 18-614,16 15-170,2-2 0,49 34 0,-42-34 326,79 60-22,127 106-215,-245-194 342,-6-5-6,1 0 0,0 0 0,0-1 0,-1 1 0,1 0 0,1-1 0,-1 1 0,0-1 0,0 0 0,1 1 0,2 0 0,-5-2-34,0-2 97,-1 0 0,1 0-1,-1 0 1,1 0 0,-1 0 0,0 0 0,0 0 0,0 0 0,0 0 0,0 0 0,0 1-1,0-1 1,-1 0 0,-1-1 0,-26-24 396,10 10-245,-20-20 202,-81-61-1,-54-18-395,114 76-2270,55 38 615,5 0 687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3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2488,'-4'3'200,"0"-1"-1,0 1 1,1 0 0,-1 1-1,1-1 1,0 1 0,0-1-1,0 1 1,0 0-1,1 0 1,0 0 0,-1 0-1,2 0 1,-1 1-1,0-1 1,1 1 0,0-1-1,0 1 1,0 0-1,0-1 1,1 1 0,0 6-1,0-7-160,0 0 0,0 1 0,0-1 0,1 1 0,0-1 0,0 0 0,0 1 0,0-1 0,1 0 0,-1 0 0,1 0-1,0 0 1,0 0 0,1 0 0,-1-1 0,1 1 0,0-1 0,0 0 0,0 1 0,0-1 0,0-1 0,6 5 0,8 5-5,0-1 0,1 0 1,0-1-1,0-1 0,1-1 1,32 10-1,-6-6-545,85 12-1,-78-20-741,0-2 0,59-4 0,-91 0 471,33-7 0,-16 1-279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8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169 520 3408,'0'34'140,"20"-34"-162,72-36 314,184-42 0,-211 65-141,100-25-42,-164 38-42,1-1-1,-1 1 1,0 0-1,0-1 1,0 1-1,0 0 1,1-1-1,-1 1 0,0-1 1,0 0-1,0 1 1,0-1-1,0 0 1,0 0-1,-1 0 1,1 1-1,0-1 1,0 0-1,0 0 0,-1 0 1,1 0-1,-1-1 1,2 0-1,-2 0 7,0 1 1,0-1-1,0 1 0,-1 0 0,1-1 0,0 1 0,-1 0 0,1-1 1,0 1-1,-1 0 0,0-1 0,1 1 0,-1 0 0,0 0 0,0 0 0,1 0 1,-2-2-1,-5-4 71,0 0 0,0 1 0,-1-1 0,-11-6 0,-22-13-172,-2 2 0,-62-25 0,-98-27-1082,95 38-173,-109-39-2122,180 61 2573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3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712 50 4352,'0'0'438,"0"0"-204,0 0-24,0 0 213,-15-3 1369,-115-13-1146,-192-2-1,121 11-5199,189 7 3890,-18-4-1357,28 2 1172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4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0 6253,'0'1'43,"0"1"0,-1-1 1,1 0-1,-1 0 0,1 1 1,-1-1-1,0 0 0,1 0 1,-1 0-1,0 0 0,0 0 1,1 0-1,-1 0 0,0 0 1,0 0-1,0 0 0,0-1 1,0 1-1,-1 0 0,1-1 1,0 1-1,0-1 1,-2 1-1,-34 12 489,28-10-497,-27 8-1,-1-3-1,0 0 1,0-3 0,0-1-1,-50-1 1,16-3-1214,0-2 0,-103-18 0,143 16 318,24 4 528,1-1 0,-1 0 0,1 0 0,0 0 0,-1 0 0,1-1-1,-10-5 1,15 4 6,1 1 81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4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421 441 2572,'0'1'11,"0"0"-1,0 0 0,0 0 1,0 0-1,0 0 0,-1 0 1,1 0-1,0-1 0,-1 1 1,1 0-1,-1 0 0,1 0 1,-1 0-1,1-1 1,-1 1-1,0 0 0,1-1 1,-1 1-1,0 0 0,1-1 1,-2 2-1,-24 7 189,11-6-81,-1-2 0,-16 0-1,20 0-20,8-1-69,-118 1 686,105-2-534,1 0 0,-1-1 0,1-1 0,0-1 0,-21-8 0,33 11-39,0-1 0,1 0 0,-1-1 0,1 1 0,-1 0 0,1-1 0,0 0 0,0 0 0,0 0 0,0 0 0,0-1 0,1 1 0,0-1 0,0 1 0,0-1 0,0 0 0,0 0 0,1 0 0,-1 0 0,1 0 0,-1-6 0,-1-8 137,1-1 1,1 0-1,2-29 1,-1 19-405,1-90 437,-1 59-1811,1 0-4720,-1 54 5116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5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0 6649,'-17'6'2047,"-21"6"-1514,0-1 1,-1-3-1,-78 7 0,-122-8-1093,223-7 482,-16 0-1107,0 0 0,1-3 0,0 0 0,-1-2 1,-38-11-1,46 7-229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6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1 485 3592,'0'-3'30,"-1"-31"290,2 0-1,1 0 1,9-42 0,-5 50-152,44-163 1214,-48 183-1160,0 0 0,1 0 0,0 0-1,0 0 1,1 1 0,0-1 0,0 1 0,4-5-1,-7 9-187,1 0-1,-1 0 0,0 0 0,0 0 1,1 0-1,-1 0 0,0 0 0,1 0 1,-1 0-1,1 1 0,-1-1 0,1 0 1,-1 1-1,1 0 0,0-1 0,-1 1 1,1 0-1,0 0 0,-1 0 0,1 0 1,0 0-1,-1 0 0,1 0 0,-1 0 1,1 1-1,0-1 0,-1 1 0,1-1 0,-1 1 1,1 0-1,-1-1 0,1 1 0,-1 0 1,0 0-1,2 2 0,9 7-80,-2 1 0,1 0 0,-1 0 0,-1 1 0,0 1 0,-1-1 0,7 16 0,42 103-30,-22-46 28,-30-67-116,-3-14-248,2-12 505,-2 2 142,19-52 1195,53-119-489,-13 55-409,-61 122-511,0 0 0,0-1 1,0 1-1,0 0 0,0 0 1,0-1-1,1 1 0,-1 0 1,0 0-1,0 0 0,0-1 1,0 1-1,1 0 0,-1 0 1,0 0-1,0-1 0,0 1 0,1 0 1,-1 0-1,0 0 0,0 0 1,1 0-1,-1 0 0,0 0 1,0-1-1,1 1 0,-1 0 1,0 0-1,1 0 0,-1 0 1,0 0-1,0 0 0,1 0 1,6 8 82,4 19-436,-10-23 380,20 54-333,14 67 0,-34-124 273,0 0 0,0 0 0,-1 0 0,1 0 1,0 0-1,0 0 0,0 0 0,0 0 0,0-1 0,0 1 1,0 0-1,0-1 0,1 1 0,-1-1 0,0 1 1,0-1-1,1 0 0,-1 1 0,0-1 0,0 0 0,1 0 1,-1 0-1,0 0 0,0 0 0,3 0 0,40-3 186,-38 2-118,31-8 582,-29 7 27,0 0 0,0 0 0,0 1 0,8-1 0,-15 2-486,-1 0-53,2 10-641,0 0-1,0 1 0,2-1 1,-1 0-1,1-1 1,0 1-1,1-1 1,6 10-1,-6-10-299,0 0 1,1-1-1,0 0 0,0 0 1,1 0-1,12 11 0,-15-16 586,1 0 0,-1 0 0,1 0 0,0 0-1,0-1 1,0 0 0,0 0 0,0 0 0,1-1 0,-1 0-1,0 0 1,1 0 0,-1-1 0,7 0 0,-3 0 337,1 0 1,-1-1-1,1 0 1,-1-1-1,1 0 1,-1-1-1,0 0 1,0 0-1,0-1 1,-1 0-1,1 0 1,11-9-1,-20 13 73,1-1-1,-1 1 1,1-1 0,-1 1-1,1-1 1,-1 1-1,1 0 1,-1-1 0,1 1-1,-1 0 1,1 0-1,-1-1 1,1 1 0,0 0-1,-1 0 1,1 0-1,-1 0 1,1 0 0,0 0-1,-1 0 1,1 0-1,0 0 1,-1 0-1,1 0 1,-1 0 0,1 0-1,0 1 1,-1-1-1,1 0 1,-1 0 0,1 1-1,0-1 1,-1 0-1,1 1 1,-1-1 0,1 0-1,-1 1 1,0-1-1,1 1 1,-1-1 0,1 1-1,-1-1 1,0 1-1,1 0 1,14 13-700,-8-10 495,1-1-1,0 1 1,0-1-1,0-1 1,0 0-1,0 0 1,1 0-1,-1-1 0,1 0 1,-1-1-1,1 0 1,-1 0-1,1-1 1,-1 0-1,1 0 1,-1-1-1,0 0 0,1-1 1,-1 0-1,-1 0 1,11-5-1,-17 7 41,0 0 1,-1 1-1,1-1 0,-1 1 0,1-1 0,0 0 1,-1 1-1,1-1 0,-1 0 0,0 0 0,1 0 0,-1 1 1,0-1-1,1 0 0,-1 0 0,0 0 0,0 0 1,0 1-1,1-1 0,-1 0 0,0 0 0,0 0 1,-1 0-1,1 0 0,0 0 0,0 1 0,0-1 0,0 0 1,-1 0-1,1 0 0,0 0 0,-1 1 0,0-2 1,-17-23 221,14 21-289,1 1 0,-1 0-1,0 0 1,0 0-1,-1 0 1,1 1-1,0 0 1,-1 0 0,0 0-1,1 0 1,-7-1-1,-2 1-1382,0 0 0,-1 1 0,-14 1 0,15 0-844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6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4416,'39'-17'365,"-1"-3"-1,-1-1 1,45-33-1,-24 9-720,57-57 0,-114 101 161,0 0-1,0 1 1,0-1 0,-1 1 0,1-1-1,0 0 1,0 1 0,0 0 0,0-1-1,0 1 1,0-1 0,1 1-1,0 0 1,-2 3-757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232 229 5489,'0'26'845,"0"-25"-547,-16-13 711,-4-5-803,1 0-1,0-1 1,-26-35 0,-14-26-2825,56 75 2365,-30-33-2317,15 19 1199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7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92 3344,'0'0'10,"1"0"-708,1-1 7736,-4 3-6985,0 0-1,0 1 0,0-1 1,0 1-1,1-1 0,-1 1 1,1 0-1,0-1 0,-2 6 1,1-3 5,-11 20 129,-33 42 1,7-10-454,28-42 347,9-12-68,-1 1-1,1-1 0,0 0 1,0 1-1,0-1 0,1 1 1,-1-1-1,1 1 0,-1 4 1,-1-1-432,1-8-244,-1-10 465,2-17-49,-1 0 1,-2 0 0,0 0 0,-2 1 0,-1-1-1,-1 1 1,-17-35 0,14 41-914,9 17 572,-1 0-1,1 0 1,0-1 0,0 1-1,1-1 1,-3-9 0,4 7-254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1 619 3148,'4'1'33,"1"1"0,-1-1 0,1 0 0,-1 0 0,1 0 0,0 0-1,-1-1 1,1 0 0,0 0 0,-1 0 0,1-1 0,0 0 0,-1 1-1,6-3 1,-4 1 99,1-1 0,-1 0 0,0 0-1,0-1 1,0 0 0,0 0 0,-1 0-1,10-9 1,-5 2 49,0-1 0,0-1 0,-1 0 0,-1 0 0,0-1 0,-1 0 0,10-25 0,-15 31-14,0 0 0,-1 0 0,0 1 0,0-1 0,0 0 0,-2-10 0,1 4 568,0 13-686,0 1 1,-1-1 0,1 0-1,0 1 1,0-1-1,-1 1 1,1-1 0,0 0-1,-1 1 1,1-1-1,-1 1 1,1-1 0,-1 1-1,1 0 1,-1-1 0,1 1-1,-1-1 1,1 1-1,-1 0 1,1-1 0,-1 1-1,0 0 1,1 0-1,-1-1 1,0 1 0,1 0-1,-1 0 1,0 0 0,1 0-1,-1 0 1,0 0-1,1 0 1,-1 0 0,0 0-1,1 0 1,-1 0-1,-1 1 1,-29 6 266,18-2-275,0 2 1,1-1 0,-1 2 0,2-1-1,-1 2 1,1 0 0,0 0 0,1 1-1,0 0 1,0 1 0,1 0 0,-7 12-1,14-20-45,0 1-1,0 0 0,0 0 0,0-1 1,1 1-1,-1 0 0,1 0 1,0 0-1,0 1 0,1-1 1,-1 0-1,1 0 0,0 0 0,1 7 1,-1-8-17,1 0 0,-1 0 0,1 0 1,0 0-1,0-1 0,0 1 1,0 0-1,1-1 0,-1 1 0,1-1 1,-1 0-1,1 1 0,0-1 0,0 0 1,0 0-1,0 0 0,0 0 1,0 0-1,1-1 0,-1 1 0,5 2 1,10 2-162,0 0 0,0 0 1,1-2-1,0 0 0,33 3 1,-8-5-912,59-5 0,-88 2 999,0-2 0,1 0 0,-1 0 1,0-1-1,-1-1 0,1 0 0,-1-1 0,0-1 0,0 0 0,-1-1 1,0 0-1,0 0 0,20-21 0,2-6 56,-1-2-1,48-72 1,-57 76-41,-2-1 0,-1-1 0,-2-1 0,-1 0-1,-2-2 1,14-48 0,-28 79 316,-1 0-1,0 1 0,0-1 1,-1 0-1,1 0 1,-2-11-1,0 17-178,1 0 0,-1 0 0,1 1 0,-1-1 0,0 0 0,1 0 1,-1 1-1,1-1 0,-1 1 0,0-1 0,0 1 0,1-1 0,-1 1 0,0-1 0,0 1 0,0 0 0,0-1 0,1 1 0,-1 0 1,0 0-1,0-1 0,0 1 0,0 0 0,0 0 0,0 0 0,0 0 0,0 0 0,0 0 0,1 1 0,-1-1 0,0 0 0,-1 1 1,-35 7 710,24-3-634,0 1 1,0 0-1,0 0 0,1 2 1,0 0-1,-15 12 1,-62 63 871,78-71-880,-16 14 180,2 2 0,1 1-1,-30 47 1,45-60-258,0 0 0,1 0 0,1 0 0,1 1 0,0 0 0,1 1 0,0-1 0,2 1 0,-2 26 0,4-32-146,1-1 0,0 1 0,1-1 0,3 21 0,-2-28-8,-1 1 0,1 0 0,0 0 0,0-1 0,1 1 0,-1-1 0,1 1 0,0-1 0,0 0 0,1 0 0,-1-1 0,1 1 0,4 3 0,35 22-1685,8-3-1277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0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136 812 96,'1'-96'167,"2"28"158,-10-86 0,-5 84-142,-3 0 0,-26-71 0,13 47-217,4 15-346,12 40 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9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1118 1040 3172,'-2'2'1,"0"0"-1,-1-1 1,1 1-1,0 0 1,-1-1 0,0 0-1,1 1 1,-1-1-1,0 0 1,0-1-1,1 1 1,-1 0-1,-3 0 1,-40-1 25,24 0-18,-20-2 17,0-2 0,0-1-1,0-2 1,-44-14 0,-162-62 27,200 66-44,5 0-16,-59-31-1,80 37 3,2-2-1,0-1 1,0 0-1,-26-26 0,43 38 38,1-1-1,-1 0 0,1 0 1,0 0-1,0 0 0,0 0 1,0 0-1,1 0 0,-1-1 1,1 1-1,0 0 0,0-1 1,-1-4-1,2 6 42,0 0 0,0 0 0,0 1 0,0-1-1,0 0 1,1 0 0,-1 0 0,1 1 0,-1-1 0,1 0 0,0 1 0,-1-1 0,1 0-1,0 1 1,0-1 0,0 1 0,0-1 0,1 1 0,-1 0 0,0 0 0,1-1 0,-1 1-1,0 0 1,1 0 0,-1 0 0,1 0 0,3-1 0,38-16 203,0 2-1,86-19 1,-23 7-218,54-28-156,-129 43 30,-2-1 1,1-2-1,29-22 0,-52 33 109,0 0 1,0-1 0,0 0-1,-1-1 1,0 1 0,0-1-1,0-1 1,-1 1 0,0-1-1,-1 1 1,0-1 0,0-1-1,0 1 1,-1-1 0,-1 1-1,1-1 1,-1 0 0,-1 0-1,0 0 1,0-11 0,0 4 133,-1 2 145,0 0 0,-1 0 1,-4-21-1,4 30-243,-1 0-1,1 0 1,-1 0 0,-1 1 0,1-1-1,0 0 1,-1 1 0,0 0 0,0-1 0,-1 1-1,1 0 1,-8-6 0,-1 1-31,1 1 0,-1 0 1,-1 1-1,1 1 0,-1 0 1,0 0-1,-16-3 0,-10-2-22,-51-7 0,-20 5-986,-1 6 0,-126 7 0,219 0 404,-1 1 1,1 1-1,0 0 0,0 2 1,0 0-1,-17 6 1,17-2-698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5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62 769 508,'-38'-318'249,"29"256"70,0-40-233,4-121 0,5 183-643,0 16 222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1 637 1664,'0'-41'180,"0"-2"-64,0-6-100,0 2-16,0-2 0,3 2 20,-3-3-20,3 2-4,-3-2-104,0 2-68,0 4-48,0 1-76,0 2-68,0 4-52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1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0 808,'1'8'-36,"-1"0"-4,0 2-36,0 4-124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5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3980,'10'18'1053,"-8"-15"-937,1 1 0,-1 0 0,0 0 0,0 0 1,0 0-1,-1 0 0,1 0 0,-1 0 0,1 7 0,7-11 3922,11 0-3031,-9-3-857,-1 1 0,1 0 0,20 0 1,5 0 149,190-13 226,-142 13-593,95-16 0,-89 2 143,-15 2 116,0 3-1,92-2 1,188 21-441,-173-4 131,92 6 1195,-136 6-1031,19 1 352,391 28 2,-97-27-427,-184-12 339,799 9-114,-672-35-200,-170 5 65,233-21 264,-196 13-182,125-17-448,-63 6 77,331 11 265,-339 19-311,192 2 92,-310 6 526,243 3-824,51-21 491,6-15-1055,0 39-4955,-462-6 3268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5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7587 8741 296,'0'0'57,"0"0"0,0 1 0,0-1 0,0 0 0,0 1 0,0-1 0,0 0 0,1 1 0,-1-1 0,0 0 0,0 1 0,0-1 0,1 0-1,-1 0 1,0 1 0,0-1 0,1 0 0,-1 0 0,0 1 0,0-1 0,1 0 0,-1 0 0,0 0 0,1 0 0,-1 1 0,0-1 0,1 0 0,-1 0 0,0 0 0,1 0 0,-1 0 0,0 0 0,1 0 0,-1 0 0,0 0 0,1 0 0,-1 0 0,1 0 0,-1 0-1,0 0 1,1 0 0,-1 0 0,0-1 0,1 1 0,-1 0 0,0 0-15,0 0 9,2-35 858,-1-71-354,-3-118-112,-6 158-138,-3 0-1,-36-118 0,24 99 370,-8-26-50,-31-130 416,-49-610-326,62 403-438,24 125-353,18 228 51,-14-168 117,14 27-30,0 7-30,-33-385-111,9 90 210,18 36-73,-2 59-104,1 101-23,-28-222-149,29 423 319,10 99-78,-16-251 76,18 258 78,-7-35-1,1 7-147,-8-84-51,-15-270 1017,29 334-712,15-113 0,18-60-177,-14 165 611,-2 14-816,-9 40 123,-5 18-23,0-1 1,0 1 0,-1-1 0,0 1 0,1-9-1,-1 4-136,1 1-1,0-1 0,0 1 0,5-14 0,4-16 132,-5 18 5,-4 15-14,0 0 0,-1-1 0,0 1 0,1-9 0,-1 13-768,-1 3 771,0-1 0,-1 0 0,1 1 1,0-1-1,0 0 0,0 1 0,-1-1 1,1 0-1,0 1 0,-1-1 0,1 0 1,0 0-1,-1 1 0,1-1 1,0 0-1,-1 0 0,1 0 0,0 1 1,-1-1-1,1 0 0,-1 0 0,1 0 1,0 0-1,-1 0 0,-61 21 84,47-15-44,0-1-1,-31 7 1,15 1 105,31-13-98,-1 0 1,-5 1-31,-1-1 1,0 1 0,1 1 0,-1-1 0,0 1 0,1 1 0,-7 2 0,-16 5 0,-318 56 121,224-50 114,-140 1 0,252-17-224,-213-4 215,162 0-134,-98-19 0,-13-19-118,-57-12-22,-116 2 340,86 14-81,-126-11-116,0 0-251,63-32 80,211 49 97,-65-10-2,147 36-25,-1 3-1,1 0 1,-52 3 0,40 0-38,-1 3-39,0 2-1,1 2 1,-76 21-1,9-2-274,-48 19 40,0-1 241,100-32-5,-393 64-345,226-56 315,-674 33-273,406-65-3162,383 5 1732,-3 4-46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1905 2836,'0'0'24,"-1"-8"316,2 4 3077,4 3-3379,-1-1-1,1 0 1,-1 0-1,1-1 1,-1 1-1,0-1 0,0 0 1,0 0-1,-1 0 1,5-5-1,8-5-37,60-44-49,-1-3-1,75-80 1,-15-7 516,-23 23-191,155-133-1,62-3-337,-48 40-549,-15-15-202,-196 167 412,-4-3 0,89-123 0,-152 187-499,3 1-2107,-4 4 2180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2029 2028,'0'0'54,"0"0"0,0 0 1,0 0-1,0 0 0,0 0 0,0 1 0,0-1 0,0 0 1,0 0-1,0 0 0,0 0 0,0 0 0,0 0 0,0 1 1,0-1-1,1 0 0,-1 0 0,0 0 0,0 0 0,0 0 0,0 0 1,0 0-1,0 0 0,0 0 0,1 1 0,-1-1 0,0 0 1,0 0-1,0 0 0,0 0 0,0 0 0,0 0 0,1 0 0,-1 0 1,0 0-1,0 0 0,0 0 0,0 0 0,0 0 0,1 0 1,-1 0-1,0 0 0,0 0 0,0 0 0,0 0 0,11-4 763,7-8-602,-17 11-119,26-18 214,5-2-175,36-33 0,162-169 595,-62 55-166,6 8 1,252-177-1,-123 153-770,16-11-91,-233 129-529,-2-3 0,-4-3 0,-2-4 0,126-163-1,-178 203 425,-12 16-40,1 0 1,25-24-1,-28 34-192,-2 9-181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2822 2108,'1'6'-192,"0"-10"182,5-13 248,34-50 774,-18 37-741,114-146 798,168-197 30,-270 331-1103,46-62 50,66-79 191,-119 151-193,168-180 362,236-213-458,-33-33-401,-272 293 126,208-253-1803,-328 411 2069,17-20-490,48-42-1,-48 51-142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2289 1428,'0'1'45,"0"0"0,-1-1 0,1 1 0,0-1 0,0 1 0,0 0 1,0-1-1,0 1 0,0 0 0,0-1 0,0 1 0,0-1 0,0 1 0,0 0 0,1-1 0,-1 1 0,0-1 0,0 1 0,1-1 0,-1 1 0,0 0 0,1-1 1,-1 1-1,0-1 0,1 0 0,-1 1 0,1-1 0,-1 1 0,1-1 0,-1 0 0,2 1 0,16-10 2508,-5 0-2635,27-14 410,2 0-256,-1-1 0,-2-3-1,55-46 1,630-702 563,-137 108-987,-190 211 96,-388 446 236,34-41-1324,93-82-1,-112 114 77,-14 12 438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2890 1488,'9'10'20,"-8"-9"65,0 1 1,1 0-1,-1-1 1,1 1 0,0-1-1,-1 1 1,1-1-1,0 0 1,2 2-1,-3-3-61,0 0-1,0 0 1,-1 0-1,1 0 0,0 0 1,0 0-1,0 0 0,0 0 1,0 0-1,0-1 0,0 1 1,0 0-1,-1-1 1,1 1-1,0 0 0,0-1 1,0 1-1,-1-1 0,1 1 1,0-1-1,0 0 0,-1 1 1,1-1-1,0 0 1,-1 1-1,1-1 0,0-1 1,70-76 876,24-28-88,58-74-4,18-50-707,-82 109-72,170-211 162,109-98 126,313-375-189,-587 696-355,4 4 1,5 4-1,216-162 0,-319 263 216,6-5-272,0 0 0,1 1 0,-1-1 0,1 1 0,0 1 1,0-1-1,1 1 0,-1 0 0,0 1 0,1 0 0,0 0 1,8-1-1,-2 3-810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30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1187 39 3244,'-81'-14'463,"0"3"0,-123-1-1,144 11-270,0 2-1,0 3 0,-92 18 1,118-14-185,0 1 0,1 2-1,0 1 1,1 2 0,1 2 0,-40 24 0,54-28-44,1 0 0,0 1 1,0 1-1,2 0 0,0 1 0,0 1 0,1 0 1,1 1-1,1 0 0,1 0 0,0 1 1,-8 23-1,8-13-31,2 0 0,1 0 0,2 1 0,1 0 0,-1 32 0,9 148-334,1-160 308,3 0 0,2 0 0,2-1 0,2 0 0,2-1 0,3-1 0,39 73 0,-5-28 74,5-1-1,106 125 1,121 92 448,-211-239-197,3-3-1,99 63 1,-134-102-168,0-2 0,2-2 0,0-1 0,2-3 0,0-2 0,1-1 0,0-3 0,1-2 0,0-2 0,71 3 0,-64-9-95,0-2 0,-1-3 1,69-13-1,-88 9 23,-1-1-1,0-2 1,-1-2-1,0-1 1,-1-1 0,36-22-1,-29 10 30,0-1-1,-1-3 1,-2-1 0,-1-1-1,-2-2 1,53-69-1,-51 53 102,-2-1-1,-2-2 0,-2-1 1,40-108-1,-50 102 158,-3-2 0,-3 0 0,-2 0 0,-4-1 0,-1 0 0,-4 0 0,-2 0 0,-12-80 0,8 114-159,-2 1 0,-1 0 1,-1 0-1,-1 0 0,-1 1 0,-2 1 0,-1 0 0,-1 1 1,-1 0-1,-1 1 0,-21-25 0,14 23-36,-1 1 0,-2 1 1,0 1-1,-1 2 0,-1 0 0,-1 2 1,-1 1-1,-60-27 0,27 22-35,-1 2-1,-1 2 1,-1 4-1,-118-12 1,-273 14-243,346 15-750,0 6 0,0 4-1,2 5 1,0 5 0,-124 42-1,104-16-1058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5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2764 1948,'0'1'18,"0"0"0,0 0-1,0 0 1,0 0 0,0-1-1,0 1 1,0 0 0,0 0-1,1 0 1,-1 0 0,0-1-1,1 1 1,-1 0 0,0 0-1,1-1 1,-1 1 0,1 0-1,-1-1 1,1 1 0,0 0-1,-1-1 1,1 1 0,0-1-1,-1 1 1,1-1 0,0 1-1,0-1 1,-1 0 0,1 1 0,0-1-1,0 0 1,0 0 0,-1 1-1,2-1 1,1-15 1056,73-71-564,-4 6-293,-56 60-158,455-572 875,-299 394-58,302-271 0,-63 74-862,-124 114 178,-146 150-304,6 7 1,254-164-1,-365 266-148,0 1-1,49-19 1,-65 33-1316,33-8 1,-45 14 574,-6 0-210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2688 1692,'1'2'-71,"0"-1"44,-1 0 0,1 0 0,-1 0 0,1 0 0,0 0 0,-1-1 0,1 1 0,0 0 0,0 0-1,0-1 1,-1 1 0,1 0 0,0-1 0,0 1 0,2 0 0,-3-1 64,0 0 0,1-24 2109,2 21-2115,0-1 0,0 0 0,1 1 1,-1 0-1,1 0 0,7-5 1,11-10 149,304-324 934,-201 185-646,264-343-72,-292 349-323,-49 73 24,3 3 0,70-80 0,107-101-62,102-111 415,-43 98 658,-74 104-471,-197 151-821,-12 10 71,0 0 1,0 0-1,1 1 0,-1 0 0,1-1 0,0 2 1,0-1-1,8-3 0,-9 4-53,-1 0 0,1 0 0,-1 0 0,0-1 0,0 1 0,0-1 0,0 0 0,0 0 0,-1 0 0,1 0 0,-1 0 0,3-6 1,14-15-1716,-11 18 1229,1 5-172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1744 748,'0'3'33,"1"1"1,0 0-1,0-1 1,0 1-1,0 0 0,1-1 1,-1 0-1,1 1 0,0-1 1,0 0-1,0 0 0,4 4 1,11 19 1206,-15-18 16,-2-8-1203,0 0 1,0 1-1,0-1 1,0 0-1,0 1 1,0-1-1,0 0 1,0 1-1,0-1 1,0 1-1,1-1 1,-1 0-1,0 1 1,0-1-1,0 0 1,1 0-1,-1 1 1,0-1-1,0 0 1,1 1-1,-1-1 1,0 0-1,1 0 1,-1 0-1,0 1 1,0-1-1,1 0 1,-1 0-1,1 0 1,-1 0-1,0 0 1,1 1-1,-1-1 1,0 0-1,1 0 1,-1 0-1,0 0 1,1 0-1,-1 0 1,1 0-1,-1 0 1,0 0-1,1-1 1,-1 1-1,0 0 1,1 0-1,-1 0 1,0 0-1,1 0 1,-1-1-1,0 1 1,1 0-1,-1 0 1,0-1-1,0 1 1,1 0-1,-1-1 1,27-13-51,-1-2 0,0 0 0,-1-2 0,-2 0 0,1-2 0,-2-1 0,25-29 0,123-180 65,-99 127-44,133-193 103,95-128 149,-163 262-307,-85 107-515,-3-3 0,64-98 0,-106 145 218,0 0 1,-1-1 0,0 1-1,-1-1 1,0 0 0,-1 0-1,0 0 1,-1 0 0,-1-1-1,1-19 1,-2 8-627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54 502 1876,'-1'-1'40,"0"-1"1,1 1-1,-1-1 0,0 1 0,0 0 0,0 0 1,0-1-1,0 1 0,0 0 0,0 0 1,0 0-1,-2-1 0,-9-11 301,10 10 82,0 0 0,-1-1 0,1 1 0,-1 0 0,0 0 0,0 1 1,-6-5-1,8 6-39,1 1 8,0 0-57,0 0-67,0 0-47,0 0-84,0 0-85,0 0-45,21-7 342,55-18-298,2 2-1,1 4 1,105-12-1,72 25 179,-163 7-350,-18 1 24,-42 0-26,0-1 0,0-2 0,33-5 0,-54 3-18,-1 0 1,0-1 0,0 0-1,0-1 1,0 0 0,-1 0-1,0-1 1,0-1 0,0 0-1,-1 0 1,0-1 0,0 0-1,-1 0 1,0-1 0,8-13 0,-4 6-278,-2 0 0,0-1 0,-1-1 0,-1 1 0,0-1 0,-2-1 0,0 1 0,5-30 0,-6 15-466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2924,'-28'83'731,"16"-54"-38,2 2 1,2-1 0,-10 60-1,15 118 383,3-187-1060,1-1 32,1-1 1,1 1-1,0 0 0,2-1 0,0 0 0,1 0 0,1 0 0,0-1 0,2 1 0,0-2 0,1 0 1,1 0-1,18 22 0,-23-33-126,0 0 0,0-1 0,0 0 0,1 0 0,0 0-1,0-1 1,0 0 0,1-1 0,-1 1 0,1-1 0,0-1 0,0 1 0,0-2 0,0 1 0,0-1 0,0 0 0,1 0 0,13-2 0,-6 0-312,0-1 0,0-1 0,0-1 0,-1 0 0,1-1 0,-1 0 0,0-1 0,24-14 0,11-9-784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3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185 954 2728,'-3'-3'46,"1"1"0,0-1 0,0 1 0,0-1-1,0 0 1,0 0 0,1 0 0,-3-5 0,3 5-8,-5-9-5,4 9 329,0 1-1,1-1 1,0 0-1,-1 0 1,1 0-1,1 0 0,-2-4 1,2 6-297,0-1 0,0 1 0,0-1 0,0 1 0,1 0 0,-1-1 0,0 1 0,1-1 0,-1 1 0,1 0 0,0-1 0,-1 1 0,1 0 0,0 0 0,0 0 0,0-1 0,0 1 0,0 0 0,0 0 0,1-1 0,164-148-122,38-36 90,-17-16-195,-178 192 148,-1 0-12,1-1 0,9-16 0,-17 24 32,1 1 0,-1 0-1,0-1 1,0 0 0,0 1-1,0-1 1,0 1 0,0-1 0,-1 0-1,1 0 1,-1 1 0,0-1 0,0 0-1,0 0 1,0 1 0,-1-1 0,1 0-1,-2-3 1,1 4 9,0 0 0,0 1 0,0-1 0,-1 0 0,1 1 0,-1-1 0,1 0 1,-1 1-1,0 0 0,1-1 0,-1 1 0,0 0 0,-3-1 0,-31-13 148,20 8-109,-36-13 80,-80-20 1,-59-2-71,-117-13-645,302 54 484,2-1-3450,10 3 1781,2 2 932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40 4340,'-19'-1'231,"1"2"0,0 0-1,-1 1 1,1 1-1,0 1 1,-27 8-1,38-9-150,1 0 0,0 0 0,0 0 0,1 0 0,-1 1 0,1 0 0,-1 0 0,1 1 0,1 0 0,-1-1 0,1 2-1,-1-1 1,1 0 0,1 1 0,-1 0 0,1-1 0,0 2 0,0-1 0,1 0 0,0 0 0,-2 8 0,1 9 40,0 0-1,1 0 1,2 1 0,3 42 0,-1-50-57,1 0-1,1-1 1,0 0-1,1 1 1,0-2 0,1 1-1,1-1 1,0 0-1,1 0 1,1-1 0,18 24-1,-18-27-67,0 0 0,1-1 0,0 0-1,0 0 1,1-1 0,0 0 0,0-1 0,1 0 0,-1-1-1,2 0 1,-1-1 0,1 0 0,-1-1 0,20 3-1,-12-5-39,0 0-1,0-2 0,0 0 0,0-1 0,0-1 0,0-1 0,0-1 0,-1-1 0,1 0 0,-1-1 0,0-2 0,32-16 0,-29 11 49,-1-1 1,0-1 0,0 0 0,-2-2-1,0 0 1,-1-2 0,-1 0-1,0 0 1,22-37 0,-30 40 4,-1 0 1,-1-1-1,0 0 1,-1 0-1,-1 0 1,-1-1-1,0 1 1,-2-1-1,0 0 1,0 0-1,-2 0 1,0 0-1,-4-22 0,4 34-4,-1 1 0,0-1 0,-1 1-1,1 0 1,-1-1 0,0 1-1,0 0 1,-1 0 0,0 0-1,1 0 1,-2 1 0,1-1 0,0 1-1,-1 0 1,0 0 0,0 0-1,0 0 1,0 1 0,-1-1 0,0 1-1,1 0 1,-1 1 0,0-1-1,0 1 1,0 0 0,-1 0-1,1 1 1,0-1 0,-10 0 0,2 0-309,0 1 0,0 1 0,0 0 0,0 0 0,0 1 0,0 1 0,0 0 0,1 1 0,-1 0 1,0 1-1,-20 10 0,-14 11-1579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8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1830 0 1956,'10'8'184,"-8"-7"-179,0 0-1,0 0 1,0 0-1,-1 1 0,1-1 1,-1 1-1,1-1 0,-1 1 1,1 0-1,1 2 1,-3-3-2,0 0 0,0 0 0,0 0 0,-1 0 0,1 0 0,0 0 0,0 0 0,0 0 0,-1-1 0,1 1 0,0 0 0,-1 0 0,1 0 0,-1 0 0,1 0 0,-1-1 1,0 1-1,1 0 0,-1 0 0,0-1 0,1 1 0,-1-1 0,0 1 0,0-1 0,0 1 0,1-1 0,-1 1 0,0-1 0,-1 1 0,-108 75 295,4 4-1,-120 120 1,-172 210 133,111-108-299,262-277-135,-243 233 1,212-210-364,-3-2 0,-126 75 1,99-74-441,48-28 118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9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2837 1 1016,'-9'1'97,"0"1"0,0 0 0,1 1 0,-1 0 0,1 0 0,0 1 0,-15 9 0,3-3 32,-32 18 145,2 1-1,-64 50 1,-84 83-10,77-52-53,-154 180 0,-80 149 82,218-269-279,-189 179 1,-166 112-11,297-281-33,133-121-355,-3-4 0,-131 88 1,147-119-307,2-3-290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3629 0 1300,'-95'42'181,"2"4"0,2 4 0,2 3-1,-98 79 1,-285 291 380,340-300-564,-451 472 406,32 31 5,112-124-268,-17-18-321,384-415-372,-2-3 0,-98 67 0,109-90-9,3 3-5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31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296 369 1164,'-16'2'105,"0"0"-1,-1-1 1,0-1-1,-32-4 1,-63-20 388,43 3 757,106 23 1811,-7-2-3081,770 23 190,-629-31-757,0-6 1,-1-8-1,172-46 1,-331 66 383,0-1 0,1 2 0,-1-1 0,14 1 0,-23 1 151,0 0-1,0 0 0,0 0 1,0 0-1,0 1 1,0-1-1,-1 0 0,1 1 1,0-1-1,0 1 1,0 0-1,-1-1 0,1 1 1,0 0-1,-1 0 1,1 0-1,-1 0 0,1 1 1,-1-1-1,1 0 0,-1 1 1,0-1-1,0 1 1,0-1-1,0 1 0,0-1 1,0 1-1,0 0 1,0-1-1,0 1 0,-1 0 1,1 4-1,0 3 11,-1 1 0,0-1-1,0 1 1,-1-1 0,0 0-1,-1 1 1,0-1 0,-1 0-1,0 0 1,0 0 0,-8 15-1,-3 1 283,-2-1 0,-29 36-1,34-45-68,-56 74 1365,67-89-1532,-1 0 0,1 1 0,-1-1 0,1 0 0,0 1 0,-1-1 0,1 0 0,0 1 1,0-1-1,-1 1 0,1-1 0,0 0 0,0 1 0,0-1 0,-1 1 0,1-1 0,0 1 1,0-1-1,0 1 0,0-1 0,0 1 0,0-1 0,0 1 0,0-1 0,0 1 0,0-1 1,0 1-1,0-1 0,0 1 0,1-1 0,-1 1 0,0-1 0,0 0 0,0 1 0,1-1 0,-1 1 1,0-1-1,1 0 0,-1 1 0,0-1 0,1 0 0,-1 1 0,0-1 0,1 0 0,-1 1 1,1-1-1,-1 0 0,27 3 188,-19-4-198,124 0 546,1-7 1,245-46-1,-363 51-543,-1 0 0,0-2 1,27-11-1,-38 14 64,1 1 0,-1-1 1,0 0-1,0 0 0,0 0 1,0-1-1,0 1 0,-1-1 1,1 1-1,-1-1 0,1 0 1,-1 0-1,0 0 0,0 0 1,-1-1-1,1 1 0,0 0 1,-1-1-1,0 1 0,0-1 1,1-5-1,-2 3 41,1 0 1,-1 0-1,0 0 0,0 0 1,-1 0-1,0 1 0,0-1 1,-1 0-1,1 0 0,-1 0 1,0 1-1,-4-8 0,0 4-31,0 0 0,-1 0 1,0 1-1,0 0 0,-17-14 0,-2 1-83,0 2-1,-1 1 1,-1 1 0,-49-22 0,-127-40-1064,161 64 557,-260-81-3992,246 79 3457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3048 0 2660,'0'9'-17,"0"14"-4,-4 38 0,2-53 25,1-1-1,-1 0 1,0 0 0,0 0-1,-1 0 1,0-1-1,0 1 1,-1-1-1,-6 10 1,-12 9 37,0-2 0,-2 0 0,-35 26 0,2-2 112,-145 143-20,8 8 1,-170 226 0,-40 96 131,307-402-220,-4-4 0,-6-4 0,-232 184 0,-445 269-1035,622-455-189,88-60 492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2699 18 308,'0'-1'10,"0"1"0,0-1 0,0 0 0,1 0 0,-2 1 0,1-1 0,0 0 0,0 1 0,0-1 0,0 0 0,0 0 0,-1 1 0,1-1 0,0 0 0,0 1 0,-1-1 0,1 1 0,-1-1 0,1 0 0,0 1 0,-1-1 0,1 1 0,-1-1 0,0 0 0,-18 0 353,13 2-325,-1 0 3,-1 0 0,1 1-1,-1 0 1,1 1-1,0 0 1,0 0 0,0 0-1,0 1 1,-7 5 0,-57 45 107,68-52-145,-345 303 551,82-69-354,-50 44-23,-8 8 252,-15-17-80,130-121-300,-235 181-28,281-177 233,161-152-252,-14 16-21,13-14 7,0 0 0,0 0 0,-1 0 0,0 0 0,0-1 0,0 0 0,0 0 0,-7 4 0,8-5-172,-1 0-1,1 0 1,0 0 0,0 1-1,1-1 1,-6 6 0,-5 5-447,5-7 155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3243 6 772,'-3'0'10,"0"0"1,0 0-1,0 0 1,0 0-1,0 0 0,0-1 1,0 1-1,-4-2 1,-11-1 64,2 3 5,1 1 0,0 0 0,-1 1 0,1 0 0,0 2 0,0 0 0,1 0 0,-16 7 0,-11 9 34,-54 33 0,58-31-73,-184 114 132,87-50-135,-150 69 1,150-98-34,-255 72 0,-153-2-1,145-37-9,44 3-80,248-60-91,-130 60 0,177-61-395,41-20 126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3216,'0'-1'162,"0"1"-1,0 0 0,0-1 1,0 1-1,0 0 0,0-1 1,0 1-1,0 0 0,1-1 1,-1 1-1,0 0 0,0-1 1,0 1-1,1 0 0,-1-1 0,0 1 1,0 0-1,1 0 0,-1-1 1,0 1-1,1 0 0,-1 0 1,0 0-1,1-1 0,-1 1 1,0 0-1,1 0 0,-1 0 1,0 0-1,1 0 0,-1 0 1,1 0-1,18 0 1470,23 12-2071,-12-1 295,228 78-156,-216-78 205,0-1 0,1-2 0,0-2 0,55 0 0,-61-6-53,-1-1-1,1-2 1,-1-2-1,0-1 0,0-2 1,62-21-1,-47 7-357,-1-1 0,0-3 1,-2-1-1,-1-3 0,-2-2 0,-1-2 0,71-70 1,-109 98 433,-1 1 0,0-1-1,-1-1 1,1 1 0,-1-1 0,0 1 0,-1-1 0,0 0 0,5-15 0,-5 7 71,-1 1 0,0-1 0,-1 0 0,0-17 1,-1 28-3,0 1 5,1 0 0,-1-1 0,0 1 0,0 0 0,-1-1 0,1 1 0,-1-1 0,1 1 0,-1 0 0,0 0 0,0 0 0,-1-1 0,1 1 0,-1 0-1,1 0 1,-1 1 0,0-1 0,-4-5 0,-1 1 13,6 5 5,0 1 0,-1-1 0,1 0-1,-1 1 1,0-1 0,1 1 0,-1-1 0,0 1 0,0 0 0,0-1-1,0 1 1,0 0 0,0 0 0,0 1 0,-3-2 0,4 2 105,-7 10 1056,1 11-1319,-2-1-1,-14 27 1,17-39-1761,6-8 1276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2708,'-6'20'2314,"-6"49"-1540,-6 45 123,11 196 876,7-216-1501,1-71-282,0 1-1,2-1 0,0 1 1,2-1-1,0 0 1,2-1-1,0 1 1,2-1-1,0-1 1,1 0-1,17 26 0,-20-37-42,1-1 0,0 0 0,0 0 0,0 0 0,1-1 0,1-1 0,-1 0 0,1 0 0,0 0 0,1-2-1,0 1 1,0-1 0,0-1 0,0 0 0,18 4 0,-2-3 41,0 0 0,1-2 1,-1-2-1,1 0 0,46-5 0,-53 1-140,-1-1 0,1-1-1,-1-1 1,0 0 0,0-1-1,26-15 1,2-4-1289,54-40 1,-83 50-38,-11 10 496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1215 3084,'0'0'-40,"0"0"-72,0 0-35,0 0 74,0 0 86,0 0 59,0 0 47,0 0 29,0 0 24,0 0 34,0 0 8,0 0-35,1-14 481,2 9-632,0 0 1,0 0-1,0 1 0,1 0 0,0-1 1,0 1-1,7-5 0,7-8 77,12-15-14,159-182 109,-167 185-204,-2 0 0,-1-2 0,-1-1 0,-2 0 0,24-67-1,-28 54-22,-3-1-1,-1 0 0,-2 0 0,-2 0 1,-5-86-1,1 122 52,-1 0-1,0 1 1,-1-1 0,0 1-1,0-1 1,-1 1 0,0 0 0,-1 0-1,0 0 1,0 0 0,-1 1 0,0-1-1,-1 1 1,0 1 0,0-1 0,0 1-1,-1 0 1,0 0 0,-1 1 0,1 0-1,-1 0 1,0 1 0,-1 0 0,1 0-1,-1 1 1,0 0 0,-13-3 0,-6-1 229,-1 0 0,0 3 1,-31-4-1,-92 1 209,-26-4-251,57-10-185,106 22-2641,15 1 2510,0-1-1,0 1 0,1 0 0,-1-1 0,0 1 1,0-1-1,1 1 0,-1-1 0,1 1 1,-1-1-1,0 1 0,1-1 0,-1 1 0,1-1 1,-1 0-1,1 1 0,0-1 0,-1 0 1,1 0-1,-1 1 0,1-1 0,0 0 1,10 6-711,4-2-4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2560,'21'12'147,"-1"2"0,-1 1 0,18 16 0,-35-29-96,0 1-1,-1-1 1,1 0-1,-1 1 1,0-1-1,0 0 1,0 1-1,0 0 0,0-1 1,-1 1-1,1 0 1,-1-1-1,1 6 1,-2 40 1251,0-24-650,0-4-468,1-1 1,1 0-1,1 0 1,1 0-1,1 0 0,8 27 1,0-16-184,1 1 0,1-2 1,1 0-1,24 32 0,-26-43 12,1 0 1,1 0-1,1-2 0,0 0 1,2 0-1,33 22 0,-39-31-33,-1-1-1,1 0 0,0-1 1,0 0-1,0-1 0,1 0 1,0-1-1,0 0 1,0-2-1,0 1 0,0-1 1,0-1-1,0 0 0,0-1 1,0-1-1,21-4 0,-20 2 10,0 0 0,0-1 0,-1-1-1,1 0 1,-1-1 0,-1 0-1,1-1 1,-1 0 0,-1-1 0,1-1-1,-1 0 1,-1 0 0,0-1 0,12-16-1,-15 17 6,0 0 0,-1-1-1,-1 0 1,1 0 0,-2 0-1,1 0 1,-2-1 0,1 1-1,-2-1 1,1 0 0,-2 0-1,1 0 1,-2 0 0,0 0-1,-2-23 1,0 29 33,1 0 0,-1 1 0,0-1 0,-1 0 0,1 1 1,-1 0-1,0 0 0,-1 0 0,1 0 0,-1 0 0,0 0 0,0 1 0,0 0 0,-1 0 0,1 0 1,-1 0-1,0 1 0,0 0 0,-1 0 0,1 0 0,0 1 0,-8-3 0,-7-2 173,0 1 0,0 1 0,0 1 0,0 0 0,-26 0 0,-280-2 1611,252 6-1501,55 1-251,0 0 0,1 1 0,-1 0 0,1 2 0,0 0 0,0 1 0,-22 10 0,27-10-203,0 2 0,1 0 0,0 0-1,0 1 1,1 0 0,0 1 0,0 1-1,1 0 1,0 0 0,-10 14 0,19-22-129,0-1 1,0 1 0,0-1-1,0 1 1,0-1 0,0 1-1,1 0 1,-1 0 0,0-1-1,1 1 1,0 0 0,-1 0-1,1 0 1,0-1 0,0 4-1,0 3-1601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5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5 3280,'-1'-1'6,"0"1"1,0-1-1,1 1 0,-1 0 0,0-1 0,0 1 0,0 0 1,0-1-1,1 1 0,-1 0 0,0 0 0,0 0 0,0 0 1,0-1-1,0 1 0,0 0 0,0 1 0,0-1 0,-27 0 327,22 0-223,-13 1 65,0 1-1,0 1 1,1 0 0,-1 1-1,1 1 1,0 1-1,0 1 1,1 0-1,-1 1 1,2 1 0,-1 1-1,1 0 1,-14 13-1,10-7-42,1 1-1,0 1 1,2 0 0,0 1-1,1 1 1,1 1-1,1 0 1,1 1-1,-12 27 1,12-16-31,2 0-1,1 1 1,1 0-1,2 1 1,2 0-1,1 0 1,2 62-1,2-75-53,-1 9 17,1 0 1,2 0-1,10 49 0,-10-71-70,0-1-1,1 1 0,0-1 0,1 0 0,-1 1 0,2-2 0,-1 1 0,1 0 1,0-1-1,1 0 0,0 0 0,0-1 0,0 1 0,1-1 0,0-1 1,0 1-1,10 5 0,-7-6-32,0-1 0,0 0 1,1 0-1,0-1 0,-1 0 0,1-1 1,0 0-1,16 0 0,91-4-701,-117 2 725,32-4-59,-2-1-1,1-1 0,0-2 0,-1-1 0,-1-1 0,0-2 1,0-1-1,-1-1 0,-1-1 0,0-2 0,-1-1 0,36-31 1,-46 29 160,-12 8 132,-5 12-205,0 0 0,0-1 1,0 1-1,0 0 0,-1 0 1,1-1-1,0 1 0,0 0 1,0 0-1,0-1 0,0 1 1,0 0-1,0 0 0,0-1 0,-1 1 1,1 0-1,0 0 0,0 0 1,0-1-1,0 1 0,-1 0 1,1 0-1,0 0 0,0 0 1,-1 0-1,1 0 0,0-1 1,0 1-1,0 0 0,-1 0 0,1 0 1,0 0-1,0 0 0,-1 0 1,1 0-1,0 0 0,0 0 1,-1 0-1,-67-3 655,-87 7 1,145-3-639,-9 0 328,-34 7 0,73-24-316,56-33-1642,106-89 1,-139 100 640,-2-2 0,-1-1 0,52-73 0,-73 86-67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5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62 415 3836,'-45'-52'3269,"33"40"-2183,7 7 995,13 8-1314,1 2-805,0 0-1,1-1 1,-1-1 0,1 1-1,0-2 1,0 1 0,0-2-1,15 2 1,3-2-118,53-4 0,-66 1 142,0-1 1,1-1-1,-2 0 1,1-1-1,0 0 1,-1-1-1,0-1 1,-1 0 0,1-1-1,-1-1 1,20-16-1,-25 18 19,0 0 0,0-1-1,-1 1 1,0-1 0,0-1 0,-1 1-1,0-1 1,-1-1 0,0 1 0,0-1-1,-1 1 1,0-1 0,-1 0 0,0-1-1,0 1 1,-1-1 0,1-16 0,-3 25-4,0-5 23,0-1 0,0 0 1,-1 1-1,0-1 0,-3-10 0,3 16-10,0-1 1,0 1-1,0-1 1,-1 1-1,1 0 0,-1-1 1,0 1-1,1 0 1,-1 0-1,0 0 0,0 1 1,0-1-1,0 0 1,-1 1-1,1-1 0,0 1 1,-1 0-1,-4-2 1,-8-1 17,-1 0 1,0 1 0,0 1 0,0 0 0,0 2 0,0 0-1,0 0 1,-18 4 0,11 0-341,1 1 0,0 1 0,1 1 1,0 0-1,0 2 0,0 1 0,-36 23 0,49-29-131,1 1-1,0 0 0,-8 8 1,13-12 185,1 1-1,-1 0 1,1 0 0,-1 0-1,1 0 1,0 0 0,-1 0 0,1 0-1,0 0 1,0 0 0,1 1-1,-1-1 1,0 0 0,1 1-1,0-1 1,-1 4 0,2 0-708,6-4 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264 368 3660,'0'-1'81,"1"0"0,0-1 0,0 1 0,0 0 0,0 0 0,0 0 0,0 0 0,0 0-1,0 0 1,1 0 0,-1 0 0,0 0 0,1 0 0,-1 0 0,1 1 0,-1-1 0,0 1 0,1-1-1,-1 1 1,4-1 0,-3 1-31,1 0 0,-1 1 0,1-1 0,0 0 0,-1 1 0,1 0 0,-1-1 0,1 1 0,-1 0 0,0 1 0,4 1 0,5 4 76,-1 1 1,1 0-1,17 19 1,-25-24-9,75 83 618,-5 3 0,96 148 0,-160-223-810,20 33-49,-27-43-6,0 1 0,0-1 0,0 1-1,-1 0 1,1-1 0,-1 1 0,0 0 0,0 8-1,-1-13 117,0 0 0,0 1 0,-1-1 0,1 0 0,0 0 0,0 1 0,-1-1 1,1 0-1,0 1 0,0-1 0,-1 0 0,1 0 0,0 0 0,-1 1 0,1-1 0,0 0 0,-1 0 0,1 0 0,0 0 0,-1 0 0,1 1 0,0-1 0,-1 0 0,1 0 0,-1 0 0,1 0 0,0 0 0,-1 0 0,0 0 0,-16-1 93,11 1-96,-19-1 32,0-2 1,0-1-1,0 0 1,0-2-1,1-1 1,0-1-1,1-1 0,-1-1 1,2-1-1,-39-25 1,6-2 178,1-2 1,-88-87 0,52 32-23,76 79-98,2-1 1,0 0-1,1-1 1,-11-23-1,20 35-42,0 1 0,0-1 0,1 0-1,-1 1 1,1-1 0,0 0 0,1 0 0,0 0 0,0 0-1,0 1 1,0-1 0,1 0 0,0 0 0,3-7 0,-1 3-15,1 1 1,0-1-1,0 1 1,1 0-1,0 0 1,1 1-1,8-11 1,33-37-112,1 2 1,75-64-1,-120 115-7,1 0-1,0 1 0,0-1 0,0 1 1,0 0-1,0 0 0,1 0 0,-1 1 1,0 0-1,1-1 0,-1 1 0,1 1 0,-1-1 1,1 1-1,0 0 0,-1 0 0,1 0 1,0 1-1,-1-1 0,6 2 0,-2 1 79,0 0 0,0 0 0,0 0 0,-1 1 0,1 0 0,-1 1 0,0-1 0,0 2 0,11 10 0,5 9 367,0 1 1,-2 2 0,26 43 0,24 32-56,-47-72-206,2-1 1,1-2-1,60 50 1,-71-67-39,0 0 1,0-1-1,1-1 1,0 0-1,1-1 0,0-1 1,0-1-1,0 0 1,1-2-1,22 4 1,-3-4 63,0-2 1,1-2-1,58-6 1,-76 4-77,-1-2 1,1-1-1,-1 0 1,0-1-1,-1-1 1,1-1-1,-2-1 0,21-12 1,-31 15-20,0 1 0,0-1-1,-1 0 1,12-13 0,-17 16 13,1 0 0,-1 0-1,0 0 1,0 0 0,0-1 0,-1 1 0,1-1 0,-1 1-1,1-1 1,-1 0 0,0 1 0,-1-1 0,1 0-1,0-5 1,-1 6 33,0 0-1,0-1 0,0 1 1,0 0-1,-1-1 0,1 1 1,-1 0-1,0 0 0,0-1 1,0 1-1,0 0 0,-1 0 1,1 0-1,-1 0 0,0 0 1,0 1-1,0-1 0,0 0 1,0 1-1,0-1 0,-1 1 1,1 0-1,-1 0 0,0 0 1,1 0-1,-1 1 0,-6-4 1,-7-1-225,0-1 0,0 2 0,-1 0-1,1 1 1,-1 1 0,0 0 0,0 1 0,-1 1 0,1 1 0,-31 3 0,43-3-189,-1 1 0,1 0 1,-1 0-1,1 0 0,0 1 0,0 0 1,0 0-1,0 0 0,0 1 0,0 0 1,0 0-1,1 0 0,-7 6 0,-5 11-1737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32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5 875 1752,'-4'2'1615,"8"4"-1426,10 4-383,21 3 227,1-2 1,0-1 0,59 8-1,-37-8-44,62 11-76,2-6 1,227 0-1,-343-15 76,-1 0 0,0-1 0,0 1 0,0-1 1,0 0-1,0 0 0,0-1 0,0 1 0,0-1 0,6-3 0,-9 3 10,0 1-1,0-1 1,-1 0-1,1 0 1,0 1 0,-1-1-1,1 0 1,-1 0-1,1-1 1,-1 1-1,0 0 1,0 0-1,0-1 1,0 1-1,0 0 1,-1-1-1,1 1 1,-1-1-1,0 1 1,1-1 0,-1 1-1,-1-4 1,1 0 2,1-2 17,-1 0 0,0 0 0,-1 0 0,1 0 0,-2 0 0,1 0 0,-1 0 0,0 0 0,-7-13 0,0 5 32,-1 0-1,-1 1 1,-1 0 0,0 1 0,-1 0-1,0 1 1,-1 0 0,-1 2-1,-29-20 1,10 12-5,-1 0 0,0 2 0,-63-19 0,81 30 10,9 2 137,-1 1 1,0 1-1,0 0 0,0 0 0,-15-1 0,112 5-394,-28 0 79,90-9 0,-143 7 119,0-2 0,0 1 0,-1 0-1,1-1 1,0-1 0,-1 1-1,0-1 1,1 0 0,-1 0 0,0-1-1,-1 0 1,1 0 0,-1 0-1,7-7 1,-8 6 55,0 0 0,-1 0 0,1 0-1,-1-1 1,0 0 0,-1 0 0,1 0 0,-1 0-1,0 0 1,0 0 0,-1 0 0,0-1 0,0 1 0,-1-1-1,0-8 1,0 9-21,1-30 164,-3 0 0,-5-38 0,5 63-128,-1-1-1,0 0 0,-1 1 0,0 0 0,-1 0 1,0 0-1,0 0 0,-1 1 0,-1 0 0,-8-11 1,4 10-46,0-1 1,0 2-1,-1 0 1,0 0-1,-1 1 1,0 1-1,0 0 1,-1 1 0,0 0-1,-1 1 1,1 1-1,-1 0 1,-19-3-1,-3 1-320,0 2-1,-1 2 1,1 1-1,-52 5 1,73-1-9,0 0-1,0 0 1,0 2 0,0 0 0,0 1-1,1 0 1,0 2 0,0-1 0,-17 12 0,0 5-473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3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2640,'0'32'197,"0"-30"2857,1-6-3010,1 1 0,-1-1 1,1 1-1,0-1 1,0 1-1,0 0 1,0 0-1,4-5 1,5-7 97,89-183 1872,-84 164-1686,-2-5 83,-10 27 20,0 1-1,9-17 1,-13 29-291,-1 1 0,1-1 0,0 0 0,0 0 0,0 0 1,0 1-1,0-1 0,1 0 0,-1 0 0,0 0 0,0 1 0,1-1 1,-1 0-1,1 0 0,-1 0 0,1 1 0,14 28-280,-3-9 198,12 43-74,24 97-1,-40-131 17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296 491 1204,'9'12'278,"-8"-10"1200,-1-9-285,0 1-1044,0 2-66,-1 2-1,0-1 0,-1 0 0,1 0 1,0 0-1,-1 0 0,1 1 0,-1-1 0,0 1 1,0-1-1,-3-2 0,-5-8 130,-149-243 2040,116 188-2013,-17-29-24,57 89-376,-4-6 812,4 14-1757,3 9-2186,0-7 1985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66 259 1520,'-16'6'-85,"11"-5"193,0 1 1,0-1-1,1 1 1,-1 1-1,1-1 1,-1 0 0,1 1-1,-5 4 1,6-2 2847,4-13-1348,0 6-1544,0 1 1,1-1-1,-1 1 1,1-1-1,-1 1 0,1 0 1,-1 0-1,1 0 1,0 0-1,-1 0 0,1 0 1,2-1-1,2-1 84,175-84 880,0 0-723,-43 2-171,-138 85-164,1-1 1,-1 1-1,1-1 1,-1 1-1,1 0 1,-1-1 0,1 1-1,0 0 1,-1-1-1,1 1 1,0 0 0,-1-1-1,1 1 1,0 0-1,-1 0 1,1 0 0,0 0-1,-1 0 1,1 0-1,0 0 1,0 0-1,-1 0 1,1 0 0,0 0-1,0 1 1,-41 5-129,5 6-1291,22-9 238,0 2-1,-23 10 1,18-9-328,16-4 780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2723 361 3112,'0'-4'-8,"-1"-1"1,0 1-1,0 0 0,0-1 0,0 1 0,-1 0 0,1 0 0,-1 0 1,0 0-1,-1 1 0,1-1 0,-1 0 0,1 1 0,-7-6 1,-5-5 386,-31-23 1,35 29-338,-18-12 153,-1 0-1,0 2 1,-2 1 0,-52-21-1,36 21 122,-1 3 0,-79-15 0,-8 12 351,-198 1 0,201 13-528,-137-9-113,-146-4 269,-1 33-25,293-2-140,-187 47 0,242-42-106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1782 0 1052,'-21'22'202,"0"0"-1,-18 26 1,-22 24 69,26-36-22,-70 54-1,89-78-166,-237 167 1503,156-120-1163,44-28-84,-58 44 0,55-28 407,2 2 1,-79 94-1,-76 128 1044,108-135-1819,22-31 682,4 4 0,-63 124-1,118-193-538,2 0 0,1 1-1,2 1 1,2 1-1,2 0 1,1 0 0,3 1-1,-4 84 1,11-72-9,-2-23 44,2 0 0,1 0 0,2 1-1,1-2 1,10 40 0,-3-37 3,32 93 159,-35-110-317,0-1 0,1 0 0,1-1 0,1 0-1,13 16 1,-23-31 6,89 100-115,-74-85 92,2-1 1,0-1-1,37 24 0,-19-19-41,1-2 0,74 25 1,83 11 107,-191-53-42,85 19-83,1-3 1,1-5 0,146 0 0,-136-11 14,0-5 1,152-25-1,332-97 172,-37-2-334,-270 60-3,-6-21-116,45-63 409,-11-27 303,-228 133-305,528-351-305,-532 337 215,-3-3 0,90-107 0,-64 57-52,-74 84 25,-2 0-1,0-2 0,-2 0 0,-2-1 0,21-60 0,-18 35-54,-3 0 0,13-103 0,-24 105 145,-3-63 0,-2 78-25,-2 23 5,-1-1 0,0 1 1,-2 0-1,0 0 0,-1 0 0,-14-28 0,12 26-9,-2-3 14,-1 0 0,-1 1 0,-1 0 0,-1 0 0,-1 2 0,-1 0 0,0 0 0,-2 2 0,0 0 0,-1 1 0,-1 1 0,-37-23 0,-58-29 38,-229-98 1,305 152-120,0 2 1,-1 2-1,-1 1 0,1 3 0,-1 1 0,-1 1 1,1 3-1,-59 5 0,29 5-1542,0 2 0,1 4 0,-136 47 0,112-29-793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6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16638 8489 1660,'0'0'53,"0"0"-13,6 2 437,-66-4-143,-50 2 65,93 1-285,0 1 0,0 1 0,1 0 0,-23 7 0,-168 52 9,132-41-100,-179 49 158,124-43 592,18-4-181,69-15-71,0-2 0,1-2-1,-88-3 1,81-1-468,5 0 11,0-3 0,0-1 0,-53-12 0,-226-36 460,29 6-252,-38-21 6,146 40-289,104 18-78,-264-33 222,-110 7-60,-1 36 49,165 2-88,252-3-33,-56-1 7,-1 5 0,-111 17 0,-13 18 167,140-23-185,-209 45-141,85-16 146,193-41-68,-10 2-1022,21-8 1095,1 0 0,0 0 0,0 1 0,-1-1 0,1 0 0,-1 0 0,0 0 0,1 1 0,-3-4 0,2 2 2,-23-58 82,10 4-47,2-1 0,-8-96 0,5 24-152,-89-506-83,43 357 36,-20-170 313,0-5-166,-5-161 29,49-5-13,31 513-36,1-259 147,20 225-37,0-3-1,2-71-83,-1 0 155,7-214-129,-22 313 4,10-147-20,5 45-138,-3 25 67,2-217-70,-10 137 180,2 140 160,6-204-214,8-227-46,7-119 264,-22 592-70,-6 90-119,0 1 6,0 0-9,0-1-4,0 1 17,0 0-28,0 0-1,0 0 33,0 0-8,0 0-28,0 0-10,0 0 10,0 0 62,0 0 11,0 0-44,0 0 12,0 0 51,0 0 5,0 0-53,0 0-31,0 0-7,0 0 14,0 0 41,0 0-5,0 0-57,0 0-11,0 0-4,0 0-2,0 0 11,0 0 1,0 0-2,0 0-5,0 0-18,0 0-22,0 0 18,0 0 48,-4 2 109,0 1 0,0-1 0,1 0 0,-1 0 0,0-1 0,0 1 0,-1-1 0,-6 1 0,6 0-56,-55 14-58,-2-3-1,1-3 1,-1-3 0,-1-2-1,-105-5 1,3-19 140,18 1 44,-78-11 319,64 7 55,-94-17-536,202 31-7,-90-17 23,-377-44 1819,360 57-1693,-84-2 415,1 10-282,-149 2 4,78 31-278,61 15-495,200-34 532,-383 68-113,-37 8 121,-213-10-16,543-63 41,-70 10 113,-55 5-495,28-5 249,151-16-125,-133-7 0,156-7 254,0-3 0,-79-23-1,-44-8-100,87 26-119,-149-25-313,5-21 90,185 41 171,0 3 1,-110-16 0,-44 30-147,193 4 268,-104 9-549,76 2-90,16-9 458,-14-1 50,0 3 0,-86 20 0,56-5-137,-49 16 32,-24 11 221,-111 12-1070,9-3 945,189-36 137,-1-4 0,-124 15-1,-155 12 396,223-26-340,-91-5 111,93-9-2614,98-3 1198,2 0-219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7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2752 3604,'2'-1'24,"82"-72"262,-15 17-135,153-171 1000,-27 27-250,157-107-557,17 17-109,-216 172-154,1074-758 528,-1170 840-764,584-397-1240,-608 406-48,58-62 0,-73 70 525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7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3170 2968,'6'5'23,"-1"0"-1,1-1 0,0 0 0,0 0 1,0 0-1,1-1 0,-1 0 1,1 0-1,0-1 0,0 1 1,0-1-1,0-1 0,0 0 0,0 0 1,1 0-1,-1-1 0,0 0 1,1 0-1,-1-1 0,0 0 0,0 0 1,0-1-1,0 0 0,13-5 1,-3-2 40,0-1 1,0-2-1,29-25 1,42-48 495,-66 62-363,57-56 803,3 3 0,156-110-1,-71 76-909,245-173-306,260-274 35,-33-37 378,-639 594-196,893-917-852,-756 769-2473,-84 93 1686,-32 34 842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8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3615 1992,'1'0'22,"0"1"1,0 0-1,0-1 0,1 0 0,-1 1 1,0-1-1,0 0 0,1 0 0,-1 1 1,0-1-1,1 0 0,-1 0 0,0 0 0,0-1 1,1 1-1,-1 0 0,0 0 0,0-1 1,1 1-1,-1-1 0,2 0 0,24-18 807,-13 8-575,280-208 1254,-271 202-1494,404-327 374,-21-25 19,844-905-2050,-1010 1003 785,-12-11 1,283-458-1,-467 671 165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2989 1828,'33'-14'580,"142"-52"1706,-95 38-1739,-2-3 0,-1-4 0,-1-2 0,86-60 0,383-223-173,142-94-760,-61-74-474,-46-55 200,-60-14-402,-304 316-585,-209 234 1572,19-22-543,32-26 0,-24 29-243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33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1137 195 1108,'-29'-6'114,"-23"-5"213,0 3-1,-84-4 1,-54 19-32,155-3-194,-1 1-1,1 2 1,-46 16 0,50-12-19,0 1 0,1 2-1,0 1 1,2 2-1,-1 1 1,2 0 0,1 3-1,0 0 1,-27 29 0,35-30-54,0 2 0,1 0 0,2 0 0,0 2 1,1-1-1,2 2 0,0 0 0,2 0 0,1 1 1,1 1-1,-8 39 0,10-27-101,1 0 0,2 1 1,2-1-1,1 1 0,2 0 0,2-1 0,2 0 1,1 0-1,2 0 0,1-1 0,3-1 0,1 1 1,1-2-1,39 66 0,1-19 151,4-2 0,3-3 0,3-3 1,4-3-1,2-2 0,4-4 0,2-4 0,141 88 0,-159-116-78,1-3-1,1-3 0,1-2 0,2-2 1,0-4-1,1-3 0,1-2 1,1-3-1,0-3 0,80 0 0,-67-9-22,101-12-1,-134 6 37,0-3 0,-1-2-1,68-25 1,-63 15 31,0-2 0,-2-3 0,-1-2 0,-1-2 1,-1-2-1,-2-2 0,56-55 0,-58 46 41,-1-2 1,-3-2 0,-2-1-1,-2-2 1,-2-2 0,42-93-1,-59 109 22,-3 0 0,0-1 0,-3 0 0,8-59 0,-11 43 154,-3-1-1,-7-91 1,0 107-153,-3 1-1,0-1 1,-3 1-1,-1 0 1,-2 1 0,-1 1-1,-2 0 1,-33-54-1,12 32 82,-3 1 0,-2 3 0,-2 1 0,-52-46 0,59 64-86,-2 2 0,-2 1 0,0 2 0,-2 2 0,-1 2 1,-1 2-1,-65-23 0,40 23-115,-1 2 0,-1 3 0,-1 4 0,-102-7 0,48 13-1031,0 5 0,0 6 0,0 6 0,-238 46 0,191-10-511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9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3544 2068,'-15'-8'116,"13"6"-93,-6-4 178,0-1-1,0 0 1,-8-12-1,14 17-27,0-1 0,0-1 0,0 1-1,0 0 1,1 0 0,0-1 0,0 1-1,0-1 1,0 1 0,0-1 0,1 1-1,-1-1 1,1-4 0,0 1-81,1 0 0,0 0 0,0 0 0,1 1 0,-1-1 0,2 0-1,-1 1 1,5-10 0,4-4-69,17-24 0,-9 16 21,249-327-251,-216 290 209,784-857-1458,-619 706 1540,10 10-1,9 10 0,328-209 0,-122 145-35,65-44-418,-315 166-123,-159 110 34,-1-1-1,-1-1 1,37-48 0,-30 28-630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0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5372 2536,'0'1'16,"1"12"478,2-16 95,10-12-379,107-92 381,-5-4 0,99-127 0,504-679 416,-458 571-1124,209-263-280,403-402-589,-648 755 835,594-666-73,-710 798 246,95-104-48,-64 77-287,149-155-1728,-247 264 1301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0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4065 2296,'5'5'29,"-1"0"0,0-1 0,1 1 0,0-1 0,0 0-1,0 0 1,1 0 0,-1-1 0,1 1 0,0-2 0,0 1 0,10 3 0,-11-5 42,1 0 0,-1 0 0,0-1 0,1 1 1,-1-1-1,1-1 0,-1 1 0,1-1 1,-1 0-1,0 0 0,1 0 0,-1-1 0,0 0 1,0 0-1,9-5 0,36-22 329,-1-3 1,-2-3-1,68-62 0,115-139 241,-132 131-631,305-306-270,97-103 197,-390 396 23,675-737-270,-279 271-244,-97 112-72,-327 378 314,275-337-1842,-294 340 1230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1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1982 3524,'25'-9'111,"-1"-1"0,1-1 0,-2-1 0,1-1-1,-2-1 1,27-21 0,117-113 1055,-144 126-1044,635-619 267,30-70-3120,-485 469 972,-112 129 704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2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0 537 2544,'13'-15'116,"1"0"0,1 1 0,21-17 0,8-7 261,-14 12-312,1 1-1,1 2 1,1 0-1,0 3 1,49-22 0,189-64 33,-177 72 41,-38 13 75,11-5 535,1 3 1,135-27-1,-192 48-768,0 1 0,0 0 0,0 1 0,0 0 0,0 1 0,0 0 0,0 1 0,13 3 0,-16-2-28,-1 0 1,1 0-1,-1 1 0,0 0 0,0 0 1,0 0-1,-1 1 0,1 0 1,-1 1-1,0-1 0,8 12 1,15 20 349,-20-24-909,0-1 1,1 0 0,0-1 0,0 0 0,2 0 0,23 17-1,-23-21-469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1 2652,'-1'7'4,"1"1"0,-1-1 0,-1 1 0,0-1-1,0 1 1,0-1 0,-4 7 0,-26 50-32,15-33 102,16-28-72,-80 160 362,67-130-172,2 1 0,1 0-1,-7 38 1,17-70-182,-9 50 288,2 0 1,-2 74-1,10-94-171,3 134 501,0-133-233,1 1 0,17 63 0,-11-62-25,2 0-1,1-2 1,1 1-1,2-2 1,34 51-1,-41-70-362,0-2-1,1 1 0,1-1 1,0-1-1,0 0 0,26 17 0,-28-22-50,1 1 0,-1-2-1,2 0 1,-1 0-1,0 0 1,1-2 0,-1 1-1,1-1 1,0-1 0,19 1-1,-16-1-269,-1-2 0,1 1 0,0-2 0,0 1 0,-1-2 0,1 0 0,-1-1 0,0 0 0,0-1 0,20-10 0,5-8-930,56-44 0,-49 31 334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1344,'2'0'-24,"-1"0"-84,-1 0-104,0 0-20,0 0 104,0 0 128,0 0-28,0-2 28,0 2-132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4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715 1519 1972,'0'1'8,"0"-1"-1,1 0 1,-1 0 0,0 0-1,1 0 1,-1 0 0,1 0-1,-1 0 1,0 1 0,1-1-1,-1 0 1,0 0 0,1 0-1,-1-1 1,0 1-1,1 0 1,-1 0 0,1 0-1,-1 0 1,0 0 0,1 0-1,-1 0 1,0-1 0,0 1-1,1 0 1,-1 0 0,0 0-1,1-1 1,-1 1-1,0 0 1,0 0 0,1-1-1,-1 1 1,0 0 0,0-1-1,0 1 1,1 0 0,-1-1-1,0 1 1,0 0 0,0-1-1,0 0 1,-13-12 305,-26-11 96,-352-148 188,349 157-507,-7-3 311,-80-39 0,128 56-319,0 0 0,0 1 0,0-1 0,0 0 0,0 0-1,0 0 1,0 0 0,0 0 0,0 0 0,1 0-1,-1 0 1,0 0 0,1 0 0,-1 0 0,1-1 0,-1 1-1,1 0 1,-1 0 0,1-1 0,0 1 0,0 0-1,0-1 1,0 1 0,0 0 0,0 0 0,0-1 0,0 1-1,0 0 1,0-1 0,1 1 0,-1 0 0,1 0-1,-1-1 1,1 1 0,-1 0 0,1 0 0,0 0 0,-1 0-1,2-1 1,4-8-188,1 1 1,0 0-1,13-13 0,-10 12 449,80-97-426,-33 38 213,95-89-1,81-63-755,-169 152 293,77-107 0,-112 131 289,-21 30-118,1 2-1,0-1 1,18-19 0,-27 33 158,0 0 0,0 1 0,0-1 0,0 0 0,-1 0 0,1 0-1,0 1 1,0-1 0,0 0 0,0 0 0,0 0 0,0 0 0,0 1 0,0-1 0,1 0 0,-1 0 0,0 0 0,0 0 0,0 1 0,0-1 0,0 0 0,0 0 0,0 0 0,0 0-1,0 1 1,0-1 0,1 0 0,-1 0 0,0 0 0,0 0 0,0 0 0,0 0 0,0 1 0,1-1 0,-1 0 0,0 0 0,0 0 0,0 0 0,0 0 0,1 0 0,-1 0 0,0 0-1,0 0 1,0 0 0,0 0 0,1 0 0,-1 0 0,0 0 0,0 0 0,0 0 0,1 0 0,-1 0 0,0 0 0,0 0 0,0 0 0,0 0 0,1 0 0,-1 0 0,0-1 0,0 1-1,0 0 1,0 0 0,0 0 0,1 0 0,-1 0 0,0 0 0,0-1 0,0 1 0,0 0 0,-2 14 18,-177 225 593,129-164-499,-168 273 522,116-155-292,-37 70 236,131-250-515,6-11-41,0 1 1,1-1-1,-1 1 1,1-1-1,0 1 1,-1-1-1,1 1 0,0 0 1,1 0-1,-2 4 1,2-7 13,0 0 54,0 0 40,0 0-28,0 0 12,0 0-39,0 0-110,-11 0 291,16 6 317,17 8-617,369 119-218,-226-84 320,-108-32-56,76 28-99,-108-37-813,-22-8 82,-16-6 745,-13-1 219,0 1 0,-53-6 0,23 5-48,-138-27-157,-270-81-1,435 103 69,-1 0 0,-44-27 0,70 37-10,3 1 51,0 1 1,1 0-1,-1-1 0,0 1 0,0-1 0,1 1 0,-1-1 0,0 1 0,1-1 0,-1 1 0,1-1 1,-1 1-1,1-1 0,-1 0 0,1 0 0,-1 1 0,1-1 0,0 0 0,-1 0 0,1 1 0,0-1 1,-1 0-1,1 0 0,0 0 0,0 1 0,0-1 0,0 0 0,0 0 0,0 0 0,0 0 0,0 1 1,0-1-1,0 0 0,1 0 0,-1 0 0,0 1 0,1-3 0,2-1 2,-1 0 1,1 1-1,0-1 0,0 0 1,6-4-1,-1-2-97,84-116 33,40-111-79,-18 27-27,-76 147 173,40-60-101,72-93-206,52-100-287,-199 311 397,-1 3 16,-1 0 0,0-1 0,1 1 0,-1 0 0,0-1-1,0 1 1,-1 0 0,1-1 0,1-4 0,-4 33-3282,0-11 2793,0 0-1,-6 18 0,1-8-125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5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344 162 2196,'-26'1'966,"24"3"-762,0 0 0,0 0-1,1 0 1,-1 1 0,1-1-1,0 7 1,-2 0-83,-2 16-54,1 0 0,2 0 0,0 0 1,3 36-1,0-14 16,0-17 97,1-1-1,2 0 1,2 0 0,0 0 0,20 53-1,-11-45 40,2 0 0,1-1-1,44 65 1,-54-91-224,0-1 0,0 0-1,2-1 1,-1 0 0,1 0 0,12 9 0,-15-15-10,1 1 0,-1-1 0,1 0 0,-1-1 0,1 0 0,0 0 0,0-1 0,0 0 0,1 0 0,-1-1 0,13 1 0,-1-1-15,0-1-1,0-1 1,1-1-1,-1-1 0,0 0 1,-1-2-1,1 0 1,-1-1-1,0-1 0,0-1 1,-1 0-1,0-2 1,0 0-1,-1-1 1,18-15-1,-19 14 20,-1-1 1,0-1-1,-1 0 1,-1 0-1,0-2 1,-1 1-1,-1-2 1,0 1-1,-1-2 1,-1 1-1,-1-1 1,0-1-1,-2 1 1,0-1-1,-1 0 0,0-1 1,-2 1-1,2-35 1,-9-57 44,2 93-64,-1 1-1,-1 0 1,0 0 0,-9-22 0,4 17 54,-1 0 0,-1 1 0,-1 1 1,-1-1-1,0 2 0,-2 0 1,0 0-1,-1 2 0,-1 0 0,-22-18 1,22 23 17,1 1 1,-1 0 0,-1 1-1,1 1 1,-2 1 0,1 0-1,-1 2 1,0 0-1,-1 1 1,1 1 0,-1 0-1,-30 0 1,24 3 49,0 0 0,0 2 0,0 2 0,0 0-1,1 1 1,-1 2 0,1 0 0,0 2 0,1 1 0,0 1 0,0 0 0,-26 18 0,25-12-193,1 2 0,1 0 1,1 1-1,0 1 0,2 1 0,0 1 1,1 1-1,2 1 0,0 0 0,2 1 1,0 1-1,2 0 0,1 1 0,1 0 1,1 1-1,2 0 0,1 1 0,1 0 1,-4 47-1,9-3-1335,1 0-204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3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595 34 2156,'0'0'-2,"1"0"0,-1 0-1,1 0 1,-1 0 0,1 0 0,-1 0-1,1-1 1,-1 1 0,1 0 0,-1 0-1,1 0 1,-1-1 0,1 1 0,-1 0-1,0 0 1,1-1 0,-1 1 0,1 0-1,-1-1 1,0 1 0,1-1 0,-1 1-1,0-1 1,0 1 0,1 0 0,-1-1-1,0 1 1,0-1 0,0 1 0,1-1-1,-1 0 1,1-18 359,-1 14 42,-21 10 653,-16 13-621,1 1 0,1 3 0,1 0 0,2 2-1,0 2 1,1 1 0,-50 57 0,-69 121 239,132-174-662,0 0 1,2 1-1,2 0 0,1 1 0,-10 38 0,16-34 22,3-1 0,0 1 1,2 0-1,4 40 0,-1-51 8,-1-18-37,0 0 0,1 0-1,1 0 1,-1 0 0,1 0-1,0-1 1,1 1 0,0 0-1,0-1 1,1 0 0,0 0-1,0 0 1,1 0 0,-1-1-1,2 1 1,-1-1 0,1 0-1,-1-1 1,2 0 0,-1 1-1,0-2 1,1 1 0,0-1-1,0 0 1,0-1 0,1 1-1,-1-2 1,1 1 0,0-1-1,0 0 1,0 0 0,14 0-1,-22-2 0,14 2 19,0-2 1,0 1-1,0-2 1,0 0 0,19-4-1,-32 5-20,0 0 1,-1 0-1,1 0 0,-1 0 1,1-1-1,-1 1 0,1 0 1,-1 0-1,1-1 0,-1 1 1,1 0-1,-1-1 0,0 1 1,1 0-1,-1-1 0,1 1 1,-1-1-1,0 1 0,1-1 1,-1 1-1,0-1 0,0 1 1,1-1-1,-1 1 0,0-1 1,0 1-1,0-1 0,0 1 1,0-1-1,0 1 0,0-1 1,0 1-1,0-1 0,0 0 1,0 1-1,0-1 0,0 1 1,0-2-1,-1-4 1199,1 5-1158,0 0-1,0 0 1,0 0-1,0 0 0,0 0 1,0 1-1,1-1 0,-1 0 1,0 0-1,0 0 1,1 0-1,-1 0 0,0 0 1,1 0-1,-1 0 0,1 0 1,-1 1-1,1-1 1,0 0-1,-1 0 0,1 1 1,0-1-1,-1 0 1,1 1-1,0-1 0,1 0 1,51-48-446,-3-2 0,74-96 0,-85 94-239,-23 30 28,1 0 1,34-34-1,-50 55 549,0 1-1,0 0 0,0 0 1,1 0-1,-1 0 0,0 1 1,0-1-1,1 0 0,-1 0 0,0 1 1,1-1-1,-1 1 0,1-1 1,-1 1-1,1-1 0,-1 1 1,1 0-1,-1 0 0,1 0 1,2 0-1,-3 1-113,0-1-1,0 1 1,1 0-1,-1-1 1,0 1-1,0 0 1,0 0 0,0 0-1,0 0 1,0 0-1,0 0 1,-1 0-1,1 0 1,0 0-1,-1 1 1,1-1 0,0 0-1,-1 0 1,1 1-1,-1-1 1,1 3-1,-1 2-746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10:29:51.9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12 1,'-5'0,"-1"0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2:45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14 108 2144,'-2'4'99,"2"-4"-78,0 1 0,-1 0 0,1-1 0,0 1 0,0 0 0,0-1 0,-1 1 0,1 0 0,0-1 0,-1 1 0,1-1 1,-1 1-1,1-1 0,0 1 0,-1-1 0,1 1 0,-1-1 0,1 1 0,-1-1 0,0 1 0,1-1 0,-1 0 0,1 0 0,-1 1 0,-1-1 0,2 0 17,1 0-1,-1-1 0,0 1 1,0 0-1,0-1 1,1 1-1,-1 0 0,0-1 1,0 1-1,0 0 1,0-1-1,0 1 0,0 0 1,0-1-1,0 1 1,0-1-1,0 1 0,0 0 1,0-1-1,0 1 1,0-1-1,0 1 0,0 0 1,0-1-1,0 0 0,0 1-14,-1 0-1,1 0 1,0-1-1,0 1 1,0 0-1,0 0 1,0-1-1,0 1 1,0 0-1,0-1 1,0 1-1,0 0 1,0 0-1,0-1 1,0 1-1,0 0 1,0-1-1,0 1 1,0 0-1,1 0 1,-1-1-1,0 1 1,0 0-1,0 0 1,0-1-1,0 1 1,1 0-1,-1 0 1,0 0-1,0-1 1,0 1-1,1 0 1,-1 0-1,0 0 1,0 0-1,1-1 1,-1 1-1,0 0 1,0 0-1,1 0 1,-1 0-1,0 0 1,1 0-1,-1 0 0,0 0 1,0 0-1,1 0 1,-1 0-1,24-3 498,1 0 0,-1 2-1,0 1 1,38 4 0,-60-4-512,383 60 500,-205-27-169,-178-33-337,332 51-118,3-27-847,-276-26 482,-35 0 42,1 2 0,-1 0 0,0 2 0,40 7-1,-63-8 346,-1 0-1,1 0 1,-1 0-1,1 0 1,-1 1-1,0-1 0,0 1 1,1-1-1,-1 1 1,0 0-1,-1 0 1,1 0-1,0 0 0,0 0 1,-1 0-1,1 0 1,-1 0-1,0 1 1,0-1-1,0 1 0,0-1 1,0 1-1,1 2 1,0 6-32,0 0 1,-1 0-1,0 0 0,-1 12 1,-1-21 147,1 0 1,-1 0 0,1-1-1,-1 1 1,0 0-1,0-1 1,0 1-1,0-1 1,0 1-1,0-1 1,0 0 0,0 1-1,-1-1 1,1 0-1,0 0 1,-1 0-1,1 0 1,-1 0-1,0 0 1,1 0 0,-1 0-1,1-1 1,-1 1-1,-2 0 1,2 0 34,-1 0 0,1 0 0,0 0 0,0 0 0,0 0 0,-1 1 0,1-1 0,1 1 0,-1-1 0,0 1 0,0 0 0,1 0 1,-3 3-1,4-5-37,0 1 1,0-1-1,0 0 0,-1 1 1,1-1-1,0 0 1,1 1-1,-1-1 1,0 0-1,0 0 1,0 1-1,0-1 0,0 0 1,0 1-1,0-1 1,0 0-1,0 1 1,1-1-1,-1 0 1,0 0-1,0 1 0,0-1 1,1 0-1,-1 0 1,0 1-1,0-1 1,1 0-1,-1 0 1,0 0-1,0 0 1,1 1-1,16 6 38,18 0-106,-35-6 56,90 12 211,1-4-1,0-4 0,102-8 0,-186 3-163,1-1 0,-1 0 0,1 0 0,-1-1-1,11-4 1,-16 6 37,0-1 0,0 0-1,-1 0 1,1 1 0,0-1 0,-1 0-1,1-1 1,-1 1 0,1 0-1,-1 0 1,1-1 0,-1 1 0,0-1-1,0 1 1,0-1 0,0 1 0,0-1-1,0 0 1,0 0 0,-1 1-1,1-1 1,0 0 0,-1 0 0,0 0-1,1 0 1,-1-3 0,0 0 152,1-1-118,-1 0 1,0 0 0,0 0-1,-1 0 1,1-1 0,-1 1-1,-1 0 1,1 0 0,-1 0-1,0 1 1,0-1 0,-1 0 0,-5-8-1,-6-4-85,-1 1-1,-1 1 0,0 1 0,-1 0 1,-34-23-1,-102-51-1253,153 89 1209,-217-114-4768,174 90 3257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4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0 133 2112,'0'0'-40,"0"0"-6,0 0 55,0 0 38,0 0-7,0 0-15,0 0-1,0 0 29,0 0 27,0 0 26,8-7 1221,-5 2-1223,0 1-1,0-1 1,0 1-1,0 0 1,1 0 0,-1 0-1,1 0 1,0 0-1,0 1 1,1 0 0,-1 0-1,1 0 1,-1 0-1,11-3 1,7-3-245,1 1 0,26-5 0,-15 4 257,-16 5-170,-14 3-39,0 1-1,0-1 1,1 0 0,-1 0 0,0-1 0,0 1 0,0-1-1,0 0 1,0 0 0,-1-1 0,6-2 0,-3 3-2708,-6 2 2334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4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74 2488,'-3'2'5680,"7"0"-4643,-3-1-1066,0-1 0,1 1 0,-1-1 0,0 0 0,0 0 0,1 0 0,-1 1 0,0-1 0,0 0 0,1-1 0,-1 1 0,2 0-1,75-18 110,83-8-1,-53 10 157,-102 15-292,13-4 109,-19 5-94,1 0-1,-1-1 0,1 1 1,-1-1-1,1 1 0,-1 0 1,1-1-1,-1 1 0,0-1 1,1 1-1,-1-1 0,0 1 1,1-1-1,-1 1 0,0-1 1,0 1-1,1-1 0,-1 1 1,0-1-1,0 0 0,0 1 1,0-1-1,0 1 0,0-1 1,0-1-1,0 2-70,0 0 4,0 0-77,0 0-159,0 0-152,-2 0-46,0 0 0,0 1-1,-1-1 1,1 1 0,0-1-1,0 1 1,0 0-1,-4 1 1,-2 1-138,-2 0-158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5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1 516,'3'8'76,"1"0"-1,-1 0 0,2 0 1,-1 0-1,1-1 1,0 0-1,1 0 1,9 9-1,5 3 1065,31 22 0,-19-16-564,-31-24-525,1 1-1,-1-1 0,0 0 1,0 1-1,0-1 1,0 1-1,0-1 1,0 1-1,0-1 1,0 1-1,0 0 1,-1 0-1,1-1 1,-1 1-1,1 0 1,-1 3-1,0-5-4,-2 21 1758,-12 42-1847,-3-2 0,-2 0 0,-3-1 0,-3-1 0,-2-1-1,-48 75 1,63-118-327,0 0-1,-1 0 1,0-1-1,-1-1 0,-1 0 1,0-1-1,-1 0 1,0-2-1,0 0 0,-20 9 1,19-17-1235,12-2 1121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0 5913,'-9'22'-16,"0"1"0,1 0 1,1 0-1,1 0 1,-3 35-1,1 120 205,8-163-26,2 0 0,-1 0 0,2 0 0,0 0 0,1-1 0,0 1 1,9 18-1,-9-24-53,1 0 1,-1 0 0,2 0-1,-1 0 1,1-1-1,1 0 1,-1-1 0,1 1-1,1-1 1,-1 0 0,15 9-1,-16-13-154,-1 0 0,1-1 0,0 0 0,0 0 0,0 0 0,0-1 0,1 1 0,-1-2 1,0 1-1,0-1 0,1 0 0,-1 0 0,0 0 0,1-1 0,11-3 0,-7 1-57,1-1 1,-1 0 0,0 0-1,0-2 1,-1 1 0,0-1-1,15-11 1,-6 2 107,0-1-1,-1-1 1,-1 0 0,-1-2-1,23-32 1,-31 39 25,-1 0 0,-1-1 0,1 1 0,-2-1 0,0 0 0,-1-1 0,0 1 1,-1-1-1,0 0 0,-1 0 0,0-18 0,-2 23 6,0 1 0,-1 0 0,1-1-1,-2 1 1,1 0 0,-4-10 0,3 13-11,0 1-1,-1-1 0,1 1 1,-1 0-1,0 0 0,0 0 1,0 0-1,0 1 0,-1-1 1,1 1-1,-1 0 0,-6-4 1,3 3-27,0 0 1,0 0-1,0 1 1,-1 0-1,1 1 0,-1-1 1,1 2-1,-1-1 1,0 1-1,0 0 1,0 0-1,0 1 1,1 0-1,-1 1 1,0 0-1,0 0 1,0 0-1,1 1 0,-1 1 1,-9 3-1,2 0-120,0 1 0,0 1-1,1 0 1,0 1 0,0 0-1,1 1 1,1 0 0,-22 24-1,16-15-284,1 2 0,0-1 0,2 2 0,1 0 0,0 1 0,2 1 0,-11 27 0,21-45 204,0 1 1,1-1-1,-1 1 1,2 0-1,-1-1 1,1 1-1,0 0 1,0 0-1,2 8 1,4 0-824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6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299 471 1628,'20'-40'1081,"38"-59"0,-57 97-988,0 1 1,0 0-1,0 0 1,0 0-1,0 0 1,0 0 0,0 0-1,0 0 1,0 0-1,1 1 1,-1-1-1,0 0 1,0 1-1,1-1 1,-1 1 0,0-1-1,1 1 1,-1-1-1,1 1 1,-1 0-1,0 0 1,1 0-1,-1 0 1,1 0 0,-1 0-1,1 0 1,-1 0-1,0 1 1,1-1-1,-1 1 1,2 0-1,4 2-13,0 0 0,-1 1-1,0 0 1,12 9 0,-6-4 74,12 9 306,0 2 0,-1 1-1,39 46 1,-31-28-193,44 74 1,-62-88-432,-11-19-66,1 0 0,1 0-1,-1 0 1,1-1 0,4 6 0,-40-9-628,-133-26 1565,111 15-596,22 4-89,0-2 1,0-2 0,0-1-1,1-1 1,1-1 0,0-2-1,1-1 1,0-2 0,1 0-1,1-2 1,1-1 0,1-1-1,-43-46 1,60 58 92,0-1-1,-10-16 1,15 22-79,1 0-1,1 0 1,-1 0 0,1-1 0,-1 1-1,1 0 1,0-1 0,1 1-1,-1 0 1,1-7 0,0 7-12,-1 0 0,1 0 0,0 0 0,1 0 1,-1 0-1,1 0 0,0 0 0,0 0 0,0 0 0,0 0 1,1 0-1,-1 1 0,1-1 0,0 0 0,0 1 0,0-1 0,1 1 1,-1 0-1,1 0 0,0 0 0,5-4 0,56-42-617,2 2-1,118-61 1,-173 102 276,-1 1 0,2 0-1,-1 1 1,1 0 0,-1 0-1,23-2 1,-29 5 246,0 1 1,0-1-1,0 1 0,-1 1 0,1-1 0,0 0 0,0 1 0,0 0 1,0 0-1,-1 1 0,1-1 0,-1 1 0,1 0 0,-1 0 1,1 1-1,-1-1 0,0 1 0,0 0 0,5 5 0,-2 0 144,-1 0-1,0 0 0,-1 0 1,0 1-1,0 0 0,-1-1 1,5 15-1,16 69 755,-20-68-642,23 158 1101,-22-125-899,3 0-1,16 56 0,-22-101-386,1-1 0,0 0 0,1 0 0,1-1 0,-1 1 0,2-1 0,-1 0 1,1-1-1,10 11 0,-11-15-7,-1 0 0,1 0 0,1 0 0,-1-1 0,1 1 0,-1-2 1,1 1-1,0-1 0,0 0 0,1 0 0,-1-1 0,1 0 0,-1 0 0,1-1 1,9 0-1,3 0 25,0-1 1,0-2-1,0 0 1,0-1 0,0-1-1,-1 0 1,1-2-1,-1 0 1,-1-1-1,1-1 1,-1-1 0,0-1-1,28-20 1,-32 20 33,0-1 0,-1-1 0,0 0 0,-1 0 0,0-1 0,-1-1 0,15-22 0,-20 24-42,0 0 1,0 0-1,-1 0 0,-1-1 1,0 1-1,0-1 0,-2 0 1,1 0-1,-2-1 0,1-19 1,-2 23-16,0 0 0,-1-1 1,0 1-1,0 0 0,-1 0 0,-5-14 1,5 19-9,0 1 1,0 0-1,0 0 1,-1 0 0,1 1-1,-1-1 1,0 0-1,0 1 1,0 0 0,-1 0-1,1 0 1,-1 0-1,0 0 1,1 1 0,-1 0-1,-8-4 1,-1 1-110,1 1 1,-1 1-1,0 0 1,-1 0-1,1 1 0,0 1 1,-1 0-1,1 1 1,0 0-1,-1 1 1,1 1-1,0 0 0,0 1 1,0 0-1,0 1 1,0 1-1,-14 6 1,2 1-402,1 2 0,0 0 1,1 1-1,1 1 0,0 2 1,1 0-1,-25 27 1,25-17-269,7-4 82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6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15 893 664,'187'-79'229,"-56"23"812,-131 56-1037,4-2 28,-1 0 1,1 1-1,0 0 1,0 0-1,0 0 1,0 0-1,0 1 1,5-1-1,-9 1 69,0 1-28,-1 1-1,1-1 1,0 0 0,-1 0-1,1 0 1,-1 1 0,0-1-1,1 0 1,-1 0 0,0 0 0,0 0-1,0 0 1,0 0 0,0 0-1,-1 1 1,-22 16 251,11-8-52,-2 2 32,0-1 1,-26 14-1,33-20-286,-1-1 0,1 0 0,-1 0 0,0-1 0,0 0 0,-18 2 0,27-4 6,-1-1-1,1 0 0,-1 0 1,1 0-1,-1 0 1,1 1-1,-1-1 0,0 0 1,1 0-1,-1 0 1,1 0-1,-1 0 1,0 0-1,1 0 0,-1-1 1,1 1-1,-1 0 1,1 0-1,-1 0 0,0 0 1,1-1-1,-1 1 1,1 0-1,-1-1 1,1 1-1,-1 0 0,1-1 1,0 1-1,-1-1 1,1 1-1,-1-1 0,1 1 1,0-1-1,-1 1 1,1-1-1,0 1 1,0-1-1,-1 1 0,1-1 1,0 1-1,0-1 1,0 1-1,0-1 0,0 0 1,0 1-1,0-1 1,0 1-1,0-1 1,0 0-1,0 1 0,0-1 1,0 1-1,0-1 1,0 0-1,1 0 0,-1-7-22,1-1 91,1-1 1,0 0-1,0 1 1,1-1 0,0 1-1,1 0 1,0 0-1,9-14 1,-1-2-76,20-40-17,56-126 271,-74 155-198,-2 0 0,-1-1 0,9-56 0,-15 55-246,-1 0-1,-2 0 1,-4-61 0,2 97 159,0-1-1,-1 1 1,1 0 0,0 0 0,-1 0 0,0 0 0,1 0-1,-1-1 1,0 1 0,0 0 0,0 1 0,-1-1 0,1 0 0,0 0-1,-1 0 1,1 1 0,-1-1 0,1 1 0,-1-1 0,0 1 0,0 0-1,1-1 1,-1 1 0,0 0 0,0 0 0,0 0 0,-1 1 0,1-1-1,0 0 1,0 1 0,0 0 0,0-1 0,-3 1 0,-1 0 14,1 0 0,-1 1 0,1-1 0,-1 1 0,1 0 0,-1 1-1,1-1 1,0 1 0,0 0 0,-1 1 0,1-1 0,-7 6 0,-9 9-65,0 1 0,2 1 0,0 1 0,1 1 0,-21 30 0,-7 9-582,32-43-188,1 0 1,0 1 0,-18 35-1,25-37-9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7.9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2275 3736,'-2'49'518,"0"-32"-144,1 0-1,2 17 1,0-27-289,0-1 1,0 1 0,1-1 0,0 1-1,0-1 1,0 0 0,1 0-1,6 11 1,6 5 169,1-1-1,1 0 1,1-2 0,1 0-1,0 0 1,26 17 0,138 85 1236,-136-92-1181,52 29-153,1-3 0,4-6 0,1-3 0,2-6 0,212 51 0,189-21-299,3-49-17,-239-15 225,337-2 387,-534-7-566,0-4-1,-1-3 1,0-3-1,-1-4 0,-1-3 1,95-38-1,-115 35 23,-1-1-1,-1-3 1,-1-2-1,-2-2 1,-1-3-1,-1-1 1,-2-2-1,75-84 1,-77 70 1,-3-1 0,-2-2 0,-2-1 0,-3-2 0,31-77 0,-42 81 66,-2-2 0,-3 0 1,-2 0-1,-3-2 0,-2 1 0,1-71 0,-12-160 46,-2 237 4,-1 0 0,-2 1-1,-25-82 1,6 56-18,-4 1 0,-2 2 1,-3 1-1,-79-113 0,59 108 26,-3 3 0,-4 2 0,-118-105 0,124 129-40,-2 2 1,-2 2-1,-2 4 1,-2 2-1,-1 3 1,-1 2-1,-2 4 0,-1 3 1,0 3-1,-2 3 1,-1 3-1,-96-8 1,61 17-122,-178 13 0,207 1 141,0 5 1,-149 40-1,75 0 41,-171 81-1,-129 103 2,227-98 472,6 9-1,-306 267 1,451-347-322,-66 76 1,111-109-85,2 1 1,2 2-1,2 1 0,-34 66 0,41-64 14,1 0-1,2 2 1,2-1-1,2 1 1,1 1-1,3 0 0,-3 82 1,9-98-119,3 155 77,-1-155-68,2 0 0,1 0 0,0 0 0,16 41-1,-7-35-111,2 0 0,0-2-1,2 0 1,2-1-1,0-1 1,2 0 0,1-2-1,1-1 1,2-1-1,0-1 1,2-1 0,44 29-1,-27-26-99,0-1-1,2-2 0,0-2 1,1-3-1,1-1 0,1-3 1,0-2-1,56 6 1,27-5-1378,0-6 1,177-13 0,-94-11-449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23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697 8690 2864,'3'7'-15,"-3"-6"16,0 0 1,0 0 0,0 0 0,1 0 0,-1 0-1,0 0 1,1 0 0,-1 0 0,1 0-1,-1 0 1,1 0 0,0-1 0,-1 1-1,1 0 1,0 0 0,-1-1 0,1 1-1,0 0 1,0-1 0,1 2 0,-1-2 115,-1 0 56,0 0 29,0 0 43,0 0 92,0 0 137,0 0 66,0 0-62,0 0-117,0 0-138,0-4-176,1 0 1,-1 1-1,0-1 0,0 0 1,0 0-1,0 1 0,-1-1 1,1 0-1,-1 0 0,0 1 1,0-1-1,-3-6 0,-7-19 293,2 0-1,1-1 0,2 1 1,1-1-1,-2-31 0,-3-18-232,-167-783 1025,111 566-917,-37-234 819,84 426-959,-50-499-55,28 178 94,-20-98-121,34-2 77,21-437 231,1 368-455,4 433 144,13-502-413,-1 45 194,-14 505 242,-3-120-100,-13-128-179,10 125 216,9 155-100,-13-112 0,-28-75-575,37 250 959,2 13-405,2 12-1626,0-6 1827,0-1 0,28 8-484,6 1-98,-1 2 1,-1 2-1,0 1 1,0 1-1,-2 1 0,0 2 1,0 1-1,38 34 1,-63-48 364,-3-4 108,1 1 1,-1-1-1,0 1 0,0 0 1,0 0-1,-1 0 0,1 0 1,0 1-1,-1-1 0,1 0 1,-1 1-1,0-1 0,0 1 1,1 2-1,-2-4-40,-15 11 193,-30 16-458,29-20 71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26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 2928,'1'1'120,"-1"0"-1,1-1 1,-1 1-1,1 0 1,-1 0-1,1-1 1,0 1-1,-1-1 1,1 1-1,0 0 1,0-1-1,-1 1 1,1-1-1,0 0 1,0 1 0,0-1-1,0 0 1,0 1-1,-1-1 1,1 0-1,0 0 1,0 0-1,0 0 1,0 0-1,0 0 1,0 0-1,2 0 1,38 0-391,-27-1 706,85 1 310,332 8 396,-36-2-551,-120-6-137,-13 14-321,71 1-366,-238-15 245,289-3-274,-1-21 212,-6 0-324,1 20-356,-323 4 670,151 18-1014,-143-10 1149,131 25 312,-172-29-355,15 2-657,-37-4 615,1 0 0,-1 0 1,0 0-1,1 0 0,-1 0 0,1 0 1,0 0-1,0 0 0,1 1 0,-2-2-2,25 83-28,-4 1 0,10 92 0,-22 91-109,-10-193 219,19 304 237,-8-238-168,-4-58-31,3 84-64,-8-55-12,-11 235 210,-16 80 680,27 1-501,27-48-475,-4-89 127,3-56-85,-9-92 84,27 163 192,-15 115-292,-48-59 79,17-353-38,-115 782 533,99-688-478,-2 136 0,18 105-69,12-130-73,-11-53 183,8-1 0,27 163 1,-15-173-20,-1 153 0,1 13 301,-10-256-429,2 0 0,39 113 0,-23-85 263,-6-21 139,-39-72-2751,-23 0 2431,0 3 0,-1 1 0,-61 7 0,50-2-8,-453-3-79,226-6 94,109 4 50,-254 4 286,0 28 328,-194 31-341,510-54-368,-178 6 206,245-16-175,-71-12 1,-22-3 21,47 16 13,-37-2-27,76-6-318,12 2-1523,12 5-2926,21 2 2281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29.3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3540 8034 1720,'0'56'-115,"0"-34"266,0-19 208,0-9 277,1 0-596,0 0 1,0 0-1,0 0 0,1 1 1,0-1-1,0 0 0,0 0 1,1 1-1,5-9 0,36-49-54,-30 44 52,-7 9-27,58-79 28,72-130 1,-122 190-51,0-1 1,-2-1-1,-2 0 0,0 0 0,-2-1 1,-2 0-1,-1 0 0,-1-1 1,0-36-1,-5-161-44,0 230 59,0-1-1,0 1 1,0 0 0,0-1-1,0 1 1,-1-1-1,1 1 1,0-1 0,0 1-1,0 0 1,-1-1-1,1 1 1,0 0 0,0-1-1,-1 1 1,1-1 0,0 1-1,-1 0 1,1 0-1,0-1 1,-1 1 0,1 0-1,0 0 1,-1-1-1,1 1 1,-1 0 0,1 0-1,-1 0 1,1 0-1,-1-1 1,-21 1 150,-19 9-56,0 5-90,0 3 0,-44 24 1,-75 52 20,116-66-14,-248 158 158,84-51-85,-334 206 48,373-244-74,136-80-63,-1-2-1,0-1 0,-46 12 1,69-23-19,0-1 0,1 0 1,-21-1-1,17 0 25,13 0 11,0 0 0,0-1-1,0 1 1,1-1 0,-1 1-1,0 0 1,0-1 0,1 1-1,-1-1 1,1 0 0,-1 1-1,0-1 1,1 0 0,-1 1-1,1-1 1,-1 0 0,1 1-1,0-1 1,-1 0 0,1 0-1,0 0 1,-1 1 0,1-1-1,0 0 1,0 0 0,0 0-1,0 0 1,0 1 0,0-1-1,0 0 1,0 0 0,0-1-1,3-33 306,0 25-316,1 0 0,0 1 0,0-1 0,1 1 0,1-1 0,-1 1 0,1 1 0,10-11 0,0-3-10,86-107-93,135-131-1,-112 128-66,-109 115 133,600-681 12,-491 540 198,-6-6 0,154-285 0,-158 212-298,-95 191 62,-3 0-1,-2-2 1,12-61 0,-23 89-28,-1 0 0,-1 0 0,-1 0 0,-1 0 0,-4-40 0,3 58 79,1-1 1,-1 1-1,0 0 0,0 0 0,0 0 0,0 0 1,0 0-1,-1 0 0,1 1 0,-1-1 1,1 0-1,-1 0 0,0 1 0,1-1 1,-1 1-1,0 0 0,0 0 0,0-1 1,0 1-1,0 0 0,0 1 0,0-1 0,0 0 1,-1 0-1,-2 1 0,-6-2 12,0 0 0,0 1 0,-21 1-1,20 0-1,-10 1 19,-1 2 0,1 0-1,0 1 1,0 1 0,0 1 0,0 1 0,1 1-1,-27 15 1,-21 14 92,-66 48 1,127-80-103,-583 449 224,45 55-110,337-320 4,179-166-113,0-2 1,-2 0-1,0-2 1,-2-2 0,-49 19-1,73-33-15,0 0 0,-1-1 0,1-1 0,0 0 0,-1 0 0,-12-1 0,22-1 0,0 1 0,0 0 0,0 0 1,0 0-1,0-1 0,0 1 0,0 0 0,1-1 0,-1 1 0,0-1 0,0 1 0,0-1 0,1 0 1,-1 1-1,0-1 0,1 1 0,-1-1 0,0 0 0,1 0 0,-1 0 0,1 1 0,-1-1 1,1 0-1,-1 0 0,1 0 0,0 0 0,0 0 0,-1 0 0,1 1 0,0-1 0,0 0 1,0-1-1,-2-38 53,3 29-62,-1 1-9,1 0-1,1 0 1,0-1 0,0 2-1,1-1 1,0 0 0,6-11-1,37-67-74,-42 81 89,283-436-501,31 18 415,-6 9 18,273-518-12,-458 688 189,185-517 0,-244 526-117,-57 185-103,-3 0-1,4-87 0,-11 117 72,0 11 22,-1 1-1,0 0 1,0-1-1,-4-17 1,3 25 19,1 1 0,-1 0 1,0-1-1,0 1 0,0 0 0,0-1 1,-1 1-1,1 0 0,0 0 0,-1 0 0,0 0 1,1 0-1,-1 1 0,0-1 0,0 0 1,0 1-1,0 0 0,0-1 0,0 1 1,0 0-1,-1 0 0,1 0 0,0 0 0,-5-1 1,-2 1 7,-1-1-1,0 1 1,1 1 0,-1 0 0,0 0 0,0 1 0,0 0-1,1 0 1,-1 1 0,1 1 0,-1 0 0,-13 6 0,-9 6 7,0 1 0,-31 23-1,61-38-12,-109 77 67,-127 115 0,148-116-75,-495 461 47,31 34 466,278-289-535,-317 250 0,444-421-155,121-93 179,0-3-1,-1 0 0,-50 19 0,75-33 50,-1-1-1,0 0 0,0 0 1,0 0-1,-9 1 1,13-4 20,1 1 0,-1 0 0,1-1 1,-1 1-1,1-1 0,-1 1 0,1 0 1,0-1-1,0 1 0,0-1 0,0 1 0,0-1 1,0 1-1,1-3 0,-1 1 45,1-9-33,0 0 1,0 0-1,2 0 1,-1 0-1,2 0 1,0 0-1,7-16 1,45-76-48,-49 92-6,262-397 30,23 13-202,-200 273 66,682-968-231,-394 493 140,-37-21-245,-237 377 411,-58 125-58,76-233-368,-119 333 269,0 1 0,-1-1 0,-1 0 1,2-32-1,-5 49 165,-1-1 1,1 1 0,0 0 0,0 0 0,0-1-1,0 1 1,-1 0 0,1-1 0,0 1 0,0 0-1,-1 0 1,1-1 0,0 1 0,0 0 0,-1 0-1,1 0 1,0-1 0,-1 1 0,1 0-1,0 0 1,-1 0 0,1 0 0,0 0 0,-1 0-1,1-1 1,0 1 0,-1 0 0,1 0 0,0 0-1,-1 0 1,1 0 0,0 1 0,-1-1-1,1 0 1,0 0 0,-1 0 0,1 0 0,0 0-1,-1 1 1,-17 4 69,-19 12-6,0 3 0,2 0 0,-52 40 0,83-57-64,-119 90-65,-152 149 1,-91 134 341,250-254-131,-736 726 533,776-775-751,-168 121 1,207-169 19,-2-2 0,-1-1-1,-1-2 1,0-2 0,-2-2 0,0-1 0,-50 10 0,77-23 55,0 0 0,0-1 0,-28-1 0,43 0 11,0 0-1,0-1 0,1 1 0,-1 0 0,0 0 1,1-1-1,-1 1 0,0-1 0,1 1 0,-1-1 0,0 1 1,1-1-1,-1 1 0,1-1 0,-1 1 0,1-1 1,-1 0-1,1 1 0,0-1 0,-1 0 0,1 1 0,0-1 1,-1 0-1,1 1 0,0-1 0,0 0 0,0 0 0,-1 1 1,1-1-1,0 0 0,0 0 0,0 0 0,1-1 1,3-30 97,3 17-114,0-1 0,1 1-1,0 0 1,1 1 0,18-22-1,-2 2-6,382-524-288,79-114-14,-456 628 298,337-509-223,-264 381 163,105-240 0,-140 233-2,-59 147-45,0 0 0,-3-1 0,5-56 0,-11 84 94,0 1 9,1 0 1,-1-1 0,0 1 0,-1 0-1,1 0 1,-2-5 0,2 8 17,-1 0 0,1 0 1,-1 0-1,1 0 0,-1 0 0,0 0 0,1 0 1,-1 0-1,0 0 0,0 1 0,1-1 0,-1 0 1,0 0-1,0 1 0,0-1 0,0 1 0,0-1 1,0 1-1,0-1 0,0 1 0,0-1 0,0 1 1,-1 0-1,1 0 0,0 0 0,-2-1 0,-8 1 8,1 0 0,-1 1 0,0 0 0,1 0 0,-1 1 0,1 1 0,-1 0 0,1 0 0,0 1 0,-14 7 0,-11 8 28,-46 32-1,80-51-34,-470 365 43,276-205-22,-530 457 196,621-524-374,-152 105 0,173-149-42,71-43 201,-1-1-1,0 0 0,0 0 0,-26 5 0,38-10 6,1 0-1,0 0 1,-1 0 0,1 0 0,0 0-1,0 0 1,-1 0 0,1 0 0,0 0-1,-1 0 1,1 0 0,0-1-1,-1 1 1,1 0 0,0 0 0,0 0-1,-1 0 1,1 0 0,0-1-1,0 1 1,-1 0 0,1 0 0,0 0-1,0-1 1,0 1 0,-1 0 0,1 0-1,0-1 1,0 1 0,0 0-1,0 0 1,0-1 0,-1 1 0,1 0-1,0 0 1,0-1 0,0 1 0,0 0-1,0-1 1,0 1 0,0 0-1,0-1 1,0 1 0,0 0 0,0 0-1,0-1 1,0 1 0,0 0 0,1-1-1,-1 1 1,0 0 0,0 0-1,0-1 1,0 1 0,0 0 0,1 0-1,-1-1 1,0 1 0,0 0 0,0 0-1,1 0 1,-1-1 0,13-20-50,-12 20 56,59-90 93,73-146 1,20-115-4,-6-85-233,-67 186 153,-21 82 46,-50 143-73,-6 18-31,0 0 0,0 0 1,-1 0-1,0 0 1,1-17-1,-3 25-22,-19 0-1090,11 0 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2:4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1697 5228,'-2'8'1693,"7"-24"-967,9-26-387,52-166-630,43-235-1,-99 390-1411,-2-1 0,1-86 0,-10 146 1871,0 0 1,0 0 0,0-1-1,-1 1 1,1-1 0,-1 1-1,-1-1 1,-3 7 0,-7 18 463,10-21-572,-1-1-1,0 0 1,-1-1 0,0 1 0,0-1-1,0 0 1,-1 0 0,0 0 0,0-1-1,-1 0 1,0 0 0,0 0 0,0-1 0,-1 0-1,-9 4 1,-15 7 169,-1-1-1,-50 14 1,73-26-141,-173 49 630,151-46-692,0-1-1,0-1 1,-61-1 0,92-3-1,-1 0 0,0 0-1,0 0 1,0-1 0,1 1-1,-1-1 1,0 1-1,1-1 1,-1 0 0,0 1-1,1-1 1,-1 0 0,1 0-1,-1 0 1,1 0 0,0-1-1,-1 1 1,1 0-1,0-1 1,0 1 0,0 0-1,0-1 1,0 1 0,0-1-1,0 0 1,0 1 0,1-1-1,-1 0 1,1 1 0,-1-3-1,-1-6 252,1 1 1,0 0-1,1-1 0,1-15 0,-1 6-110,1 7-132,0 0 0,0 0 0,2-1 0,-1 1 0,9-22 0,29-57 40,-18 44-9,122-315-1143,-82 126-3500,-58 209 3675,-2-1 0,-1-31 0,-1 59 896,0-19-698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07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389 965 2288,'31'55'-239,"-32"-59"399,0-1 0,0 0 0,-1 1-1,0-1 1,0 1 0,0-1 0,0 1 0,-6-8 0,-6-12 325,-5-29-366,3-1-1,-15-81 1,-1-7-555,18 83 151,-5-61 0,6 38-44,11 74 871,0 16 1613,2-8-2003,25 0 54,20-2-206,51-10 0,-48 6-24,-33 4-27,0-1 1,1 0-1,-1 0 0,-1-2 0,1 0 1,-1 0-1,0-1 0,21-13 1,-33 17 18,0 1 0,-1-1 1,1 0-1,-1 0 1,1 0-1,-1 0 1,0 0-1,1 0 1,-1-1-1,0 1 1,0 0-1,-1 0 1,1-1-1,0 1 0,-1-1 1,1 1-1,-1-1 1,0 1-1,0-5 1,0 3 25,0 0 1,-1 0 0,1 0-1,-1 0 1,0 0 0,0 0-1,0 0 1,0 0 0,0 1-1,-1-1 1,-3-5 0,-4-3 23,-1 0 1,0 1-1,-1 0 0,0 0 1,0 2-1,-1-1 0,-15-8 1,17 12 21,0 1 0,0 0 1,0 1-1,-1 0 0,1 1 0,-1 0 1,0 1-1,0 0 0,0 0 1,-16 1-1,7 1-158,1 2 1,-1 0-1,1 1 1,0 1-1,0 1 1,0 0-1,0 2 0,-25 12 1,16-4-371,0 1 1,1 1 0,1 2-1,-34 31 1,53-44-9,4-5-49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07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53 3588,'-1'58'-54,"3"-1"-1,2 1 0,13 60 1,-12-94 9,2 12 406,24 68-1,-27-95-307,-1 0-1,2-1 1,-1 1-1,1-1 1,0 1-1,1-1 1,0-1-1,0 1 1,1-1-1,0 0 1,0-1 0,12 9-1,-12-11-82,0-1 1,0 0-1,0 0 1,0 0-1,1-1 0,-1 0 1,1-1-1,0 0 1,-1 0-1,1-1 0,0 1 1,0-2-1,-1 1 1,1-1-1,13-3 0,-7 0 5,0 0 0,0-1-1,0 0 1,0-1-1,-1-1 1,0 0 0,15-12-1,-18 12 28,1-1-1,-2 0 0,1-1 0,-1 0 1,0 0-1,-1-1 0,0-1 1,-1 1-1,0-1 0,0 0 0,-1-1 1,-1 1-1,0-1 0,-1 0 0,0-1 1,0 1-1,-2-1 0,1 1 0,0-23 1,-3 19 5,0 0 1,0 0 0,-4-18 0,2 28-7,0-1 0,0 1 0,0 0 1,-1 0-1,1 0 0,-1 1 0,-1-1 0,1 1 0,-1-1 1,-7-7-1,-10-8-67,-1 1 0,-1 1 1,-1 1-1,0 1 0,-1 2 0,-1 0 1,-1 1-1,-52-18 0,66 28-76,0 0 1,-1 1-1,0 0 0,0 1 0,0 1 0,-14 0 0,19 1 23,0 0-1,0 1 1,-1 0 0,1 1-1,0 0 1,0 0 0,1 1-1,-1 0 1,1 1-1,-9 4 1,-15 16-409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08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0 629 224,'44'11'50,"-25"-5"204,1-1 1,0-1 0,39 3-1,-44-7 238,-6 1-391,0-1-1,0-1 1,0 0 0,0 0 0,10-3-1,-12 2-87,13-2-20,-1-2 0,1 0 1,-2-1-1,1-1 0,-1 0 0,0-2 1,25-18-1,-30 19-9,-1-2 0,-1 1 0,20-25-1,-27 30 9,-1-1 0,1 1 0,-1-1 0,0 0 0,0 0 0,-1 0 0,0 0 0,0 0 0,0 0 0,-1-1 0,0 1 0,0-9 0,-1 15 7,1-9 7,-1 0 0,0-1 0,-1 1 0,-2-13 0,2 19-4,0-1 1,0 1-1,-1 0 1,1 0-1,-1 0 1,0 0 0,1 1-1,-1-1 1,-1 0-1,1 1 1,0-1-1,-1 1 1,1 0-1,-1 0 1,-4-3 0,-18-11 33,-1 1 0,-1 2 1,-43-16-1,-89-20 131,78 25-72,67 20 60,0-2 1,-25-13 0,39 19-141,0 0 1,-1 0-1,1-1 1,-1 1 0,1 0-1,0 0 1,-1-1-1,1 1 1,-1 0 0,1 0-1,0-1 1,0 1-1,-1-1 1,1 1-1,0 0 1,0-1 0,-1 1-1,1-1 1,0 1-1,0 0 1,0-1 0,0 1-1,-1-1 1,1 1-1,0-1 1,0 1 0,0-1-1,0 1 1,0 0-1,0-1 1,0 1-1,0-1 1,0 1 0,1-1-1,-1 1 1,0-1-1,0 1 1,0 0 0,0-1-1,1 1 1,-1-1-1,0 1 1,0 0 0,1-1-1,-1 1 1,0 0-1,1-1 1,-1 1-1,0 0 1,1-1 0,-1 1-1,1 0 1,-1 0-1,1-1 1,23-13-239,-23 14 232,160-80-1912,-104 49 1097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0:4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1 704 3504,'0'0'12,"0"0"36,0 0 26,22 3 2714,295-17-2449,-8-18-321,556-35 593,-859 67-613,599 15 217,557 59 635,295-86-585,279-70 371,-1203 50-188,329-21 38,-34-25-821,15-1 92,919-20 2513,-1090 67-1908,-48-9-91,97-4-372,1315 60-200,-856 21 1827,228-118-1528,-1143 54-16,225-22 190,-186 34-1012,-102 13-4782,-171 1 630,-31 2 3765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0:4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1965 4444,'0'0'13,"0"0"0,0 0-1,0 0 1,0 0 0,0 0-1,0 0 1,0 0 0,1-1-1,-1 1 1,0 0-1,0 0 1,0 0 0,0 0-1,0 0 1,0 0 0,1 0-1,-1 0 1,0 0 0,0 0-1,0 0 1,0 0 0,0 0-1,1 0 1,-1 0-1,0 0 1,0 0 0,0 0-1,0 0 1,1 0 0,-1 0-1,0 0 1,0 0 0,0 0-1,0 0 1,0 0-1,1 0 1,-1 0 0,0 0-1,0 0 1,0 0 0,0 1-1,0-1 1,0 0 0,0 0-1,1 0 1,-1 0 0,0 0-1,0 0 1,0 0-1,0 1 1,0-1 0,0 0-1,0 0 1,0 0 0,0 0-1,0 0 1,0 1 0,0-1-1,0 0 1,0 0-1,0 0 1,0 0 0,0 1-1,0-1 1,0 0 0,0 0-1,0 0 1,10-12 1387,-7 9-1047,43-29-218,2 2 0,72-34 0,-60 33-198,20-11 91,492-268 167,-26-43-372,-513 329 41,0-1 0,-2-1 0,-1-2 1,50-61-1,-76 84 145,-1-1 1,1 0-1,-1 0 0,0 0 1,-1 0-1,0-1 0,0 1 1,0-1-1,1-10 0,-2 14 14,-1 0-1,0 0 1,0 0-1,0 0 1,0 0-1,0-1 1,-1 1-1,0 0 1,1 0-1,-1 0 1,0 0-1,0 0 1,-1 0-1,1 0 1,-1 1 0,1-1-1,-1 0 1,0 1-1,0-1 1,0 1-1,-4-4 1,-6-1 29,0-1 0,0 2 0,-1 0 0,0 0 1,0 1-1,0 1 0,-22-4 0,7 0-18,-281-66-11,-100-30 3,303 67-71,1-5-1,2-4 1,-125-78 0,138 67-2207,-142-120 0,184 136 794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9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1 788 1788,'2'5'29,"0"-1"0,1 0 1,0 0-1,0 0 0,0-1 0,0 1 0,1-1 0,-1 1 0,1-1 1,0 0-1,0-1 0,0 1 0,5 2 0,-8-5-17,1 0 0,-1 0 0,0 1 0,0-1 0,0 0 0,0 0 0,1 0 0,-1 0 0,0-1 1,0 1-1,0 0 0,0 0 0,0-1 0,1 1 0,-1-1 0,0 1 0,0-1 0,0 1 0,0-1 0,0 1 0,0-1 0,-1 0 0,3-1 0,-2 1 75,0 0 0,0 0 1,0 0-1,1 0 0,-1 1 0,0-1 0,1 0 0,-1 1 1,1-1-1,-1 1 0,1-1 0,2 1 0,-3 0-25,-1 0 0,1 0-1,0 0 1,0 0 0,-1 0 0,1 0-1,0-1 1,-1 1 0,1 0-1,0 0 1,-1 0 0,1-1 0,0 1-1,-1 0 1,1-1 0,0 1-1,-1 0 1,1-1 0,-1 1 0,1-1-1,-1 1 1,1-1 0,-1 1-1,1-1 1,-1 0 0,1 0 0,2-20-151,-2 3 203,11-61-114,0-85 0,-11-8 24,-1 93-27,-2 52-9,-6-42 0,3 41 146,0-41 1,4 62 503,0 14 138,-1 15-529,10 59-985,-3-39 612,13 53 0,-2-12 209,21 195 123,-33-238-120,1 4 57,13 52 0,-15-79-186,-3-15 21,0 1 1,0 0 0,0-1-1,1 1 1,-1 0-1,1-1 1,-1 1 0,1-1-1,0 1 1,0-1-1,1 1 1,-1-1 0,0 0-1,3 3 1,-4-5-14,0 0 0,0 0-1,0 0 1,1 0 0,-1 1 0,0-1 0,0 0-1,0 0 1,0 0 0,1 0 0,-1 0 0,0 0-1,0 0 1,0-1 0,1 1 0,-1 0 0,0 0-1,0 0 1,0 0 0,0 0 0,0 0 0,1 0-1,-1 0 1,0 0 0,0 0 0,0 0 0,0-1-1,0 1 1,1 0 0,-1 0 0,0 0 0,0 0 0,0 0-1,0-1 1,0 1 0,0 0 0,0 0 0,0 0-1,0 0 1,0-1 0,0 1 0,0 0 0,0 0-1,0 0 1,0 0 0,0-1 0,0 1 0,0 0-1,0 0 1,0 0 0,0 0 0,0-1 0,0 1-1,0 0 1,-1-17 1162,0 8-1060,-7-308-148,6-106 382,-4 318-351,6 101 65,0 1 0,0-1 0,0 1 0,-1 0 0,0-1 0,1 1 0,-1 0 1,-1 0-1,1-1 0,0 1 0,-1 0 0,-1-3 0,0 3 74,0 25-137,-3 84-3162,6-67 1999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19 726 1556,'0'0'93,"0"0"2,0 0 4,0 0 3,0 0-35,-1 0-42,0 0-1,0 0 0,0 0 1,1 0-1,-1 0 0,0 0 1,0 0-1,0 0 1,0 0-1,1-1 0,-1 1 1,0 0-1,0 0 0,0-1 1,1 1-1,-1 0 1,0-1-1,0 1 0,1-1 1,-1 1-1,0-2 0,1-14 1314,3-5-749,-2-1-333,8-43 0,-2 20-360,33-147-523,-15 82 384,13-24 223,-17 63 4,-19 63-213,8-22 1759,-9 29-1480,-1 1 1,0 0 0,0-1 0,0 1 0,1 0 0,-1 0 0,0-1 0,0 1 0,1 0-1,-1 0 1,0-1 0,1 1 0,-1 0 0,0 0 0,1 0 0,-1-1 0,0 1-1,1 0 1,-1 0 0,1 0 0,-1 0 0,0 0 0,1 0 0,-1 0 0,0 0-1,1 0 1,0 0 27,0 1 0,0-1 0,0 1 0,0-1-1,0 1 1,0 0 0,-1-1 0,1 1-1,0 0 1,-1 0 0,1-1 0,0 1 0,-1 0-1,1 0 1,0 1 0,13 23 50,-1 1 1,-2 0-1,10 29 1,19 87 313,-5-19-377,-15-48 175,-15-51-306,2-1 1,0 0 0,19 40-1,-26-63 61,0 0-1,0-1 0,0 1 0,0 0 0,0 0 0,0 0 0,0-1 0,0 1 0,0 0 0,0 0 0,1-1 0,-1 1 0,0 0 0,0 0 0,0 0 0,0-1 0,0 1 0,1 0 0,-1 0 0,0 0 0,0 0 1,0-1-1,0 1 0,1 0 0,-1 0 0,0 0 0,0 0 0,1 0 0,-1 0 0,0 0 0,0 0 0,0-1 0,1 1 0,-1 0 0,0 0 0,0 0 0,1 0 0,-1 0 0,0 0 0,0 1 0,1-1 1,-1 0-1,0 0 0,0 0 0,1 0 0,-1 0 0,0 0 0,0 0 0,0 0 0,1 0 0,-1 1 0,0-1 0,0 0 0,0 0 0,1 0 0,-1 0 0,0 1 0,0-1 0,0 0 0,0 0 0,0 0 0,0 1 1,1-1-1,-1 0 0,3-19 142,-3 19-130,5-29 287,15-49 0,-4 17-374,-13 44 100,54-200-369,-53 205 344,-3 8 103,1-1 0,-1 0 0,1 0 0,0 1 0,0-1 0,1 1 0,-1 0 0,1-1 0,5-5 1,-7 10-83,-1-1 0,1 1 0,0 0 1,0-1-1,-1 1 0,1 0 0,0 0 1,0 0-1,0-1 0,0 1 0,0 0 1,-1 0-1,1 0 0,0 0 0,0 0 1,0 1-1,0-1 0,0 0 0,-1 0 1,1 0-1,0 1 0,0-1 0,0 1 1,-1-1-1,1 0 0,0 1 0,0-1 1,-1 1-1,1-1 0,-1 1 1,1 0-1,0-1 0,0 2 0,18 27-406,-13-20 478,6 13-52,0 0 1,-1 1-1,-1 0 0,11 41 1,-10-30-24,7 17-464,-8-25 412,-1 1 0,-1-1 1,-1 1-1,5 44 0,-9-49 99,-3-22-72,1 1 1,-1 0 0,0-1-1,0 1 1,1-1 0,-1 1-1,0 0 1,1-1 0,-1 1-1,0-1 1,1 1-1,-1-1 1,1 1 0,-1-1-1,1 0 1,-1 1 0,1-1-1,-1 0 1,1 1 0,-1-1-1,1 0 1,0 1 0,-1-1-1,1 0 1,0 0 0,2-17-133,-3 6 277,36-67-236,45-123-56,-76 190 192,0 0 0,1 1 0,0-1-1,9-9 1,-13 18-25,0-1 1,1 1-1,-1-1 0,1 1 1,0 0-1,-1 0 0,1 0 1,0 0-1,0 1 0,0-1 0,1 1 1,-1 0-1,0 0 0,0 0 1,1 0-1,-1 0 0,0 1 1,6-1-1,-8 1 0,0 1 0,0-1 1,-1 0-1,1 1 0,0-1 0,-1 1 1,1-1-1,0 0 0,-1 1 1,1-1-1,0 1 0,-1 0 0,1-1 1,-1 1-1,1 0 0,-1-1 0,1 1 1,-1 0-1,0-1 0,1 1 1,-1 0-1,0 0 0,1-1 0,-1 3 1,7 26-204,-4-17-38,2 7 56,-1 0 0,-1 0 1,1 20-1,0 23 248,21 109 0,-17-138-427,1 1 0,2-2 0,1 1 0,2-2-1,35 60 1,-48-89 290,0 0-1,0 0 0,0 0 0,1 0 1,-1 0-1,1 0 0,-1 0 0,1-1 1,0 1-1,0-1 0,-1 1 1,1-1-1,0 0 0,1 1 0,-1-1 1,0 0-1,0-1 0,0 1 1,1 0-1,-1 0 0,4 0 0,-4-2 25,1 1-1,0 0 1,0-1-1,-1 0 1,1 1-1,0-1 1,-1 0-1,1 0 1,-1-1-1,1 1 0,-1 0 1,0-1-1,1 0 1,-1 1-1,0-1 1,0 0-1,3-4 1,19-16 146,-19 18 6,0 0-1,0-1 1,0 1 0,-1-1-1,1 0 1,-1 0-1,0-1 1,4-8-1,-7 11 56,1-1-1,0 1 0,0-1 0,0 1 1,0 0-1,4-4 0,-5 6-140,-1 1 1,1-1-1,-1 1 1,0 0-1,1-1 0,-1 1 1,1 0-1,-1-1 1,1 1-1,0 0 0,-1 0 1,1 0-1,-1-1 0,1 1 1,-1 0-1,1 0 1,-1 0-1,1 0 0,0 0 1,-1 0-1,1 0 1,-1 0-1,1 0 0,0 0 1,-1 1-1,1-1 1,-1 0-1,1 0 0,-1 0 1,1 1-1,-1-1 0,1 0 1,-1 1-1,1-1 1,-1 0-1,1 1 0,-1-1 1,0 1-1,1-1 1,-1 0-1,0 1 0,1-1 1,-1 1-1,0-1 1,1 1-1,-1 0 0,0-1 1,0 1-1,0-1 1,0 1-1,1-1 0,-1 2 1,4 8-127,2 1 1,-1-1-1,1 0 1,1 0-1,0 0 1,10 10-1,-13-17 82,0-1-1,0 1 0,0-1 0,1 0 0,-1-1 1,0 1-1,1-1 0,-1 0 0,1 0 1,-1 0-1,1-1 0,0 1 0,-1-1 0,1 0 1,7-1-1,-5 0-31,1 0 0,-1 0 0,0-1 0,0 0 1,1 0-1,-1-1 0,-1 0 0,13-7 0,-9 3 28,-1 1 0,-1-2-1,1 1 1,-1-1 0,0-1-1,-1 1 1,0-1 0,-1-1-1,0 1 1,0-1 0,-1 0-1,0 0 1,-1-1 0,0 0-1,0 1 1,-1-1 0,-1 0-1,0-1 1,0 1 0,-1 0-1,-1-15 1,0 7 34,1 0-1,-5-32 0,3 44-7,0 0 0,-1 1 0,0-1 0,0 1 0,-1-1 0,1 1-1,-1 0 1,-6-8 0,5 7 27,-1 1 0,0 0-1,0 0 1,-1 1 0,0-1 0,0 1-1,0 1 1,0-1 0,-1 1 0,0 0-1,0 0 1,0 1 0,0 0 0,0 1-1,-1-1 1,1 1 0,-1 0 0,0 1-1,-13-1 1,10 2-19,1 0-1,0 1 1,-1 0-1,1 1 1,0 0-1,-1 0 0,1 1 1,0 1-1,1 0 1,-1 0-1,1 1 1,0 0-1,0 0 1,-13 11-1,13-8-92,-9 5-49,0 2 1,1 0-1,1 1 1,0 0-1,1 2 1,-14 21-1,23-30 111,-5 8-214,-16 38-1,25-51 195,0 0 0,1 1 0,-1-1-1,1 1 1,0-1 0,0 1 0,1-1 0,0 1-1,-1 0 1,2-1 0,-1 1 0,0 0-1,1-1 1,2 8 0,-3-11 12,2 1-1,-1 0 1,0-1 0,0 1 0,0-1-1,1 0 1,-1 1 0,0-1 0,1 0-1,-1 0 1,1 0 0,0 0 0,-1 0-1,1 0 1,0 0 0,0-1-1,-1 1 1,1 0 0,3 0 0,39 4-712,-39-4 644,98 3-1128,-53-3 1590,0 2 0,70 14 0,-111-15-279,16 4 53,0-1 1,43 2-1,-60-7-155,-1 0 1,1 0-1,-1-1 1,0 0-1,0 0 1,1-1-1,-1 0 0,0 0 1,0-1-1,-1 0 1,1 0-1,0 0 1,11-9-1,21-22-10,-2-2-1,60-73 0,0-1 140,-78 89-38,-14 15-50,0 0-1,0 0 1,0 1-1,1-1 1,0 1-1,0 1 1,1-1-1,-1 1 1,1 0-1,13-6 1,-19 10-39,-1 0 0,0 0 0,1 0 0,-1 0 0,0 0 1,1 0-1,-1 1 0,0-1 0,1 0 0,-1 0 0,0 0 0,0 0 1,1 0-1,-1 0 0,0 1 0,0-1 0,1 0 0,-1 0 0,0 0 1,0 1-1,1-1 0,-1 0 0,0 0 0,0 0 0,0 1 1,0-1-1,1 0 0,-1 1 0,0-1 0,0 0 0,0 0 0,0 1 1,0-1-1,0 0 0,0 1 0,0-1 0,0 0 0,0 1 1,0-1-1,0 0 0,0 1 0,0 19-415,0-13 244,-2 20 146,-1-1 0,-1 1 0,-12 38 0,-1 10 313,10-35-101,-25 178 1151,32-210-1306,-1 1 1,0-1-1,0 0 1,-1 0-1,0 0 1,-3 8-1,5-16-18,-1 1-1,1-1 1,0 0 0,-1 0-1,1 1 1,0-1-1,-1 0 1,1 0-1,-1 0 1,1 0 0,-1 0-1,1 1 1,-1-1-1,1 0 1,0 0-1,-1 0 1,1 0 0,-1 0-1,1 0 1,-1 0-1,1-1 1,-1 1-1,1 0 1,0 0-1,-1 0 1,1 0 0,-1 0-1,1-1 1,-1 1-1,1 0 1,0 0-1,-1-1 1,1 1 0,0 0-1,-1-1 1,-14-11 33,-48-57 36,2-3-1,5-3 1,-77-132 0,80 120-1420,35 46 166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2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585 578 3028,'-1'113'126,"3"135"321,2-194-451,2 1 1,2-1-1,3-1 0,25 75 0,-32-117-55,0 0-1,-1 0 1,-1 1 0,0-1-1,1 20 1,-3-31-87,0 0 96,-15-4 184,3 1-121,1-1-1,0-1 0,0 0 0,0-1 1,1 0-1,0 0 0,0-1 0,0 0 1,1-1-1,0 0 0,1 0 0,0-1 1,0 0-1,1-1 0,0 0 0,0 0 1,1 0-1,1-1 0,0 0 0,0 0 1,1 0-1,0 0 0,1-1 0,0 0 1,1 1-1,1-1 0,0 0 0,0-20 1,1 10-3,1-1 0,0 1 0,2-1 0,0 1 0,2 0 1,0 0-1,1 1 0,15-33 0,156-280 380,-114 221-312,48-122-1,-106 225-32,-1-1-1,0 0 0,-1 0 1,0 0-1,0 0 0,-2-1 1,1 1-1,-1-1 0,-1 1 0,-1-20 1,0 29-13,1 0 0,-1 1 0,1-1 0,-1 1 0,0-1 0,0 1 0,0-1 0,0 1 1,0-1-1,0 1 0,0 0 0,0 0 0,-1-1 0,1 1 0,0 0 0,-1 0 0,1 0 0,-1 0 0,1 1 0,-1-1 1,1 0-1,-1 1 0,1-1 0,-1 1 0,0-1 0,-2 1 0,-6-2 42,0 1 1,0 0-1,-15 2 1,11-1-30,-26 2-126,0 1 1,0 2 0,1 1 0,-1 3 0,1 1 0,1 2 0,0 1 0,1 2 0,0 2 0,1 1 0,1 2 0,1 1 0,1 2 0,1 1 0,-33 33 0,49-40-145,1 0 0,1 1 0,1 0 0,1 1 0,0 1 0,2 0 0,0 0 0,1 1 0,1 1 1,1-1-1,1 1 0,1 0 0,1 1 0,0-1 0,2 1 0,1 23 0,1 18-243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3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0 668 1356,'236'131'-17,"-124"-70"506,-80-45 144,55 19-1,-82-34-596,1 1 0,-1-1 1,1 0-1,-1 0 0,1-1 0,0 1 0,-1-1 1,1-1-1,-1 1 0,9-2 0,3-2-23,-1-1 0,18-8 0,25-6 393,-33 12-327,0 0 0,32-14 1,-51 19-94,-1-1 1,1-1 0,0 1 0,-1-1 0,0-1 0,0 1 0,0-1 0,0 0 0,-1 0 0,0 0 0,0-1 0,0 0-1,4-8 1,-7 9 45,0 0-1,-1 0 1,1 0-1,-1 0 0,0-1 1,-1 1-1,0 0 1,1 0-1,-2-1 0,1 1 1,0 0-1,-1-1 0,0 1 1,0 0-1,-1 0 1,0 0-1,0 0 0,0 0 1,0 0-1,-1 1 1,1-1-1,-7-7 0,-6-5 80,0 0-1,-2 1 1,-27-21-1,-62-36 66,81 56-137,-20-13-14,-58-37-263,90 60 168,0 0 1,-1 1-1,0 0 1,0 1-1,-28-6 0,36 10 60,1 0 0,-1 1 0,0 0 0,1-1 0,-1 2-1,1-1 1,-1 1 0,0 0 0,1 0 0,-1 0 0,1 1-1,0-1 1,-1 2 0,-6 2 0,9-2-22,0-1-1,0 1 1,0-1 0,0 1-1,1 0 1,-1 0 0,1 0 0,-1 0-1,1 1 1,0-1 0,1 0-1,-1 1 1,0 0 0,1-1 0,0 1-1,0 0 1,0 0 0,0 0 0,1 0-1,-1-1 1,1 5 0,-1 4-162,1 0 0,1 0 0,2 18 0,-2-25 146,0 0 1,0-1-1,1 1 0,0-1 0,0 1 0,0-1 0,0 0 1,1 0-1,0 0 0,0 0 0,4 4 0,3 2 28,1-1 0,1 0 0,-1 0 0,1-1 0,0-1 0,19 9 0,84 28 125,-98-38-102,33 9 28,0-2-1,55 8 1,107 4 217,47 9 441,-195-17-638,-49-12-94,-1 0 0,1-2 1,-1 1-1,30 1 0,-43-5 40,-1-1-1,1 1 1,0 0-1,0-1 0,-1 1 1,1 0-1,0-1 1,-1 1-1,1-1 0,0 1 1,-1-1-1,1 1 1,-1-1-1,1 1 0,-1-1 1,1 0-1,-1 1 1,1-1-1,-1 0 0,0 1 1,1-1-1,-1 0 1,0 0-1,0 1 1,0-1-1,1 0 0,-1 0 1,0 0-1,3-27 43,-3 23-36,4-31 64,-3-1 1,-4-49 0,2 72-44,-1 1 1,-1-1-1,0 1 1,-1 0-1,0 0 1,-1 0-1,-1 1 1,0 0-1,-13-20 1,4 12-21,0 1 0,-2 1 0,-1 0 0,0 1 1,-1 1-1,-35-22 0,-136-67-52,118 69 25,38 19 17,4 2-7,1-1-1,-33-24 1,61 40 13,0-1-1,0 0 1,0 1-1,0-1 1,1 0-1,-1 1 0,0-1 1,1 0-1,-1 0 1,0 0-1,1 1 1,-1-1-1,1 0 1,-1 0-1,1 0 1,0 0-1,-1 0 0,1 0 1,0-2-1,0 3-3,0-1 0,0 0 0,0 0 0,1 1 0,-1-1 0,0 0-1,1 1 1,-1-1 0,0 0 0,1 1 0,-1-1 0,1 0 0,-1 1-1,1-1 1,-1 1 0,1-1 0,0 1 0,-1-1 0,2 0 0,3-2-25,1 1 0,-1-1 1,1 1-1,0 1 1,7-3-1,72-13-524,-31 9-115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4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267 781 5737,'2'-10'730,"-4"-10"-229,0 0 1,-2 0 0,0 0 0,-1 1-1,-15-36 1,2 4-378,-23-89-143,-23-68-79,50 170-1327,-2 1 0,-2 0 0,-27-43 0,29 54-39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2:46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0 2056,'-134'64'2018,"110"-50"-1765,1 1 1,0 0 0,-28 27-1,19-12-310,2 1 0,1 2 0,1 1 0,2 1 0,1 1 0,2 2 0,2 0 0,1 1 0,-18 53 0,18-32-58,2 0-1,4 1 1,-12 94-1,23-108 94,1 0 1,2 0-1,2 0 0,3 0 0,13 63 1,-1-46 37,2-2-1,3 0 1,2-1 0,3-2 0,61 97 0,-38-79 151,5-3 0,2-2 0,101 97 0,-125-138-108,1-1 1,1-2-1,50 31 0,-63-46-48,0-2 0,0 0 0,1-1 0,1-2 0,-1 0 0,1-2 0,40 6 0,-34-8-13,0-2-1,1-1 1,-1-1 0,0-2 0,0-1 0,0-1 0,0-2-1,-1-1 1,1-1 0,-2-1 0,1-2 0,-1-1 0,-1-1-1,-1-2 1,0 0 0,0-2 0,-2 0 0,35-33-1,-25 16 34,-2-2-1,-2-1 0,-1-2 0,-2-1 1,-2-1-1,-1 0 0,-3-2 0,27-74 0,-25 46 27,-2-1 0,-4 0 0,-3-2 0,8-137 0,-22-45-108,-4 195 260,-3 0 1,-17-73 0,14 98 1,0 0-1,-3 1 1,-1 0-1,-33-58 1,32 69-58,-1 1-1,-1 0 1,0 1-1,-2 1 1,-1 0 0,-1 2-1,-25-19 1,26 25-148,0 0 0,-1 1 0,-1 2 0,0 0 0,0 1 0,-1 1 0,0 1 0,0 2 0,-26-4 0,-3 3-261,0 2 0,-1 2 1,-53 5-1,71 0-169,1 1-1,0 1 1,0 2 0,0 1 0,1 2-1,0 2 1,-45 21 0,-4 18-1025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5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10 644 7741,'0'52'1965,"0"-52"-2013,0 0-75,0 0-27,0 0 54,-8-29 143,6-168 373,4 103-408,0 54-4,2 0 0,13-56 0,-10 64-18,-4 14 3,1 0 1,2 0 0,7-18-1,-11 30 36,1 0-1,0 0 1,0 0 0,1 1-1,-1 0 1,1-1 0,0 1-1,1 1 1,0-1-1,-1 1 1,1-1 0,7-3-1,-9 7-25,0 0 0,-1 0 1,1 0-1,1 0 0,-1 1 0,0-1 0,0 1 0,0 0 0,0 0 0,0 0 0,0 0 0,0 0 0,0 1 1,0 0-1,0-1 0,0 1 0,0 0 0,0 0 0,0 1 0,0-1 0,0 1 0,-1-1 0,1 1 0,-1 0 1,1 0-1,-1 0 0,0 0 0,0 0 0,4 5 0,5 8-42,0 0 1,-1 1-1,-1 1 0,0-1 0,8 26 1,25 90-304,-30-66-354,-12-66 675,0 0-1,0 0 0,0 0 1,0 1-1,0-1 0,0 0 0,1 0 1,-1 0-1,0 0 0,0 0 1,0 0-1,0 0 0,1 0 0,-1 0 1,0 0-1,0 0 0,0 0 0,0 0 1,1 0-1,-1 0 0,0 0 1,0 0-1,0 0 0,0 0 0,1 0 1,-1 0-1,0 0 0,0 0 1,0 0-1,0 0 0,0 0 0,1 0 1,-1 0-1,0 0 0,0 0 0,0-1 1,0 1-1,0 0 0,0 0 1,1 0-1,-1 0 0,0 0 0,0 0 1,0-1-1,0 1 0,0 0 1,0 0-1,0 0 0,0 0 0,0 0 1,0-1-1,0 1 0,0 0 0,0 0 1,6-9 119,15-32-88,83-145 70,-103 186-102,1-3 79,0 0-1,0 0 1,0 0-1,0 0 0,0 1 1,1-1-1,3-2 1,-5 5-40,0-1 0,-1 1 1,1 0-1,0 0 1,0-1-1,0 1 0,0 0 1,0 0-1,0 0 1,0 0-1,0 0 1,-1 0-1,1 0 0,0 0 1,0 0-1,0 1 1,0-1-1,0 0 1,0 0-1,0 1 0,-1-1 1,1 1-1,0-1 1,0 1-1,0-1 1,-1 1-1,1-1 0,0 1 1,-1 0-1,1-1 1,1 3-1,63 74-134,-41-47 19,-2 2-148,-17-25 72,0 1 0,1-1-1,-1 0 1,1 0 0,1-1 0,6 6-1,-11-10 128,0-1 0,1 0 0,-1-1-1,0 1 1,0 0 0,1-1 0,-1 1-1,1-1 1,-1 1 0,1-1 0,-1 0 0,0 0-1,1-1 1,-1 1 0,1 0 0,4-2-1,1 0 25,0-1-1,0 0 0,12-6 0,3-4 680,-1 0-1,-1-2 0,26-23 1,-47 38-609,0 0 1,1-1-1,-1 1 1,0 0-1,0 0 0,0 0 1,0 0-1,0 0 1,1 0-1,-1 0 1,0 0-1,0 0 0,0-1 1,1 1-1,-1 0 1,0 0-1,0 0 1,0 0-1,0 0 0,1 0 1,-1 0-1,0 0 1,0 0-1,0 0 1,1 1-1,-1-1 0,0 0 1,0 0-1,0 0 1,0 0-1,1 0 1,-1 0-1,0 0 0,0 0 1,0 0-1,0 1 1,0-1-1,1 0 1,-1 0-1,0 0 0,0 0 1,0 0-1,0 1 1,0-1-1,0 0 1,0 0-1,0 0 0,1 0 1,-1 1-1,0-1 1,0 0-1,0 0 1,0 0-1,0 1 0,0-1 1,2 21 362,-5 23-875,-26 79-1928,19-91 1055,2 0 1,1 1 0,2 0 0,-2 39 0,7-42 256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6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3936,'0'0'464,"4"2"188,-2 4-39,0 0-113,0 1-64,1 1-100,-2 2-152,-1 4-120,2 4-64,2-3-112,-2 5-196,-2 4-260,0-1-413,0 1-299,0 3 36,0 0 28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6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3 688,'0'-2'-264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6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0 293 6773,'0'0'-7,"0"1"0,1-1 1,-1 1-1,0-1 0,0 1 1,0-1-1,0 0 1,0 1-1,0-1 0,1 1 1,-1-1-1,0 0 0,0 1 1,1-1-1,-1 0 1,0 1-1,0-1 0,1 0 1,-1 1-1,0-1 0,1 0 1,-1 0-1,1 1 1,-1-1-1,1 0 0,6-7 140,2-19 403,-8 24-488,25-96 1041,19-56-377,-44 153-684,-1 0 1,0 1 0,0-1 0,1 0 0,-1 0 0,0 1 0,1-1-1,-1 0 1,1 1 0,-1-1 0,1 1 0,-1-1 0,1 0 0,0 1-1,-1-1 1,1 1 0,-1 0 0,1-1 0,0 1 0,0-1 0,-1 1 0,1 0-1,0 0 1,0-1 0,-1 1 0,1 0 0,0 0 0,0 0 0,-1 0-1,1 0 1,0 0 0,0 0 0,0 0 0,-1 0 0,1 0 0,0 0 0,1 1-1,3 1-131,0 0-1,0 1 1,0 0-1,8 5 0,6 4-138,18 9-76,-29-15 256,0-1 0,1 0 0,0-1 0,0 0 0,0 0 0,0-1 0,0 0 0,1 0 0,-1-1-1,16 1 1,0-4 162,0-1 0,0-1 0,0-2 0,-1 0 0,1-1-1,-1-2 1,31-14 0,-43 17 44,-6 2 168,1 0 0,0 0 0,1 1 0,-1 0 0,0 0 0,1 1 0,7-1 0,-14 3-315,0-1-1,-1 0 0,1 0 0,0 1 1,-1-1-1,1 0 0,-1 1 1,1-1-1,-1 1 0,1-1 0,-1 1 1,1-1-1,-1 1 0,1-1 0,-1 1 1,1 0-1,-1-1 0,0 1 0,1 0 1,-1-1-1,0 1 0,0 0 1,0-1-1,1 1 0,-1 0 0,0-1 1,0 1-1,0 0 0,0 1 0,2 28-177,-2-20 15,1 121-2474,-2-69-3229,1-54 4461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7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287 798 2804,'-1'-13'275,"-1"0"0,-1 0-1,0 1 1,-1-1-1,0 0 1,-7-12 0,-10-34 190,-11-38-223,-12-48-133,43 144-106,1 0 0,0 0 0,-1 0 1,1 0-1,0 0 0,0 0 1,0 0-1,0 0 0,0 0 0,0 0 1,0 0-1,0 0 0,0 0 1,0 0-1,0 0 0,1 0 1,-1 0-1,1 0 0,-1 0 0,0 0 1,1 0-1,-1 0 0,1 0 1,0 0-1,-1 0 0,1 1 1,0-1-1,0 0 0,-1 0 0,3 0 1,0-1 12,1 1 0,-1 0 0,1 1 0,-1-1 1,1 0-1,0 1 0,5 0 0,10-1-43,-4-1 42,38-4-64,0-1 1,-1-3-1,64-21 0,-109 29 27,0-1 0,0 0 1,-1 0-1,1-1 0,8-6 0,-13 9 40,-1-1-1,1 1 1,0-1-1,-1 0 1,1 0-1,-1 0 1,1 0-1,-1 0 1,0 0 0,0 0-1,0-1 1,0 1-1,0 0 1,-1 0-1,1-1 1,-1 1 0,1-1-1,-1 1 1,0-4-1,0-1 64,1 0 0,-2 0 0,1 1-1,-1-1 1,0 0 0,-1 0 0,1 1-1,-1-1 1,-1 1 0,1-1 0,-1 1-1,0 0 1,-1 0 0,1 0 0,-1 0 0,0 1-1,-1 0 1,1-1 0,-11-7 0,3 2-27,-1 1 0,0 1 0,-1 0 0,0 1 0,0 1 0,-1 0 0,0 1 0,0 0 0,0 1 0,-22-3 0,8 3-317,0 1-1,0 1 1,0 2-1,-54 5 1,68-3-318,0 2-1,1 0 1,-1 1-1,1 0 1,-27 13 0,6 0-695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7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136 101 5432,'0'58'2614,"0"-57"-2617,0-1 1,1 1-1,-1-1 1,1 0-1,-1 1 0,0-1 1,1 1-1,-1-1 1,1 0-1,-1 0 0,1 1 1,-1-1-1,1 0 1,-1 0-1,1 0 0,-1 1 1,1-1-1,-1 0 1,1 0-1,-1 0 0,1 0 1,0 0-1,-1 0 1,1 0-1,18 0-88,-16 0 86,21 0-84,88-3-78,-97 1 128,-1 0 0,0-1 0,0 0 0,0-1 0,23-10 0,-36 14 52,1-1 0,-1 1-1,0-1 1,1 1 0,-1-1 0,0 0-1,1 0 1,-1 1 0,0-1-1,0 0 1,0 0 0,0 0 0,0 0-1,0-1 1,0 1 0,0 0-1,0 0 1,0-1 0,-1 1 0,1 0-1,0-1 1,-1 1 0,0 0-1,1-1 1,-1 1 0,0-1 0,1 1-1,-1-1 1,0 1 0,0-1-1,0 1 1,0-1 0,-1 1 0,1-1-1,0 1 1,0-1 0,-1 1-1,1-1 1,-1 1 0,-1-2 0,0-1 14,0 1 0,-1-1 0,1 1-1,-1 0 1,0 0 0,0 0 0,0 0 0,0 1 0,-1-1 0,1 1 0,-1 0 0,1 0 0,-6-3 0,-16-3-176,0 0 1,-1 2-1,0 0 0,-40-2 0,-107 3-3435,157 5 3064,-14 0-598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7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107 399 4404,'9'8'88,"0"-1"-1,0 0 1,1-1-1,18 10 1,-23-14-132,1 0 1,-1 0 0,0-1 0,1 1 0,-1-1-1,1 0 1,0 0 0,-1-1 0,1 0-1,0 0 1,9-1 0,-14 0 48,1 1 0,-1 0 0,0-1 0,0 1 0,1-1 0,-1 1 0,0-1 0,0 1 0,0-1 0,0 0 0,0 0 0,0 0 1,0 0-1,0 1 0,0-1 0,0 0 0,0 0 0,-1-1 0,1 1 0,1-2 0,-1 0 26,0 0 0,0 0-1,0 0 1,-1 0 0,1 0 0,-1-1 0,0 1 0,0-5 0,0 1 45,-1 1 1,0-1-1,0 1 0,-1-1 1,1 1-1,-2 0 1,1 0-1,-4-7 0,-2 1-6,0 1 0,-1 0 0,0 1 0,-1 0-1,-11-9 1,-61-41 137,19 13-78,60 45-187,-4-4 178,0 1 1,1-1-1,-11-12 1,17 17-67,-1 1-1,0-1 1,0 0 0,1 0 0,-1 0-1,1 1 1,-1-1 0,1 0 0,-1 0-1,1 0 1,-1 0 0,1 0 0,0 0 0,-1 0-1,1 0 1,0 0 0,0 0 0,0 0-1,0 0 1,0 0 0,0 0 0,0 0-1,0 0 1,0 0 0,1 0 0,-1 0 0,0 0-1,0 0 1,1 0 0,-1 0 0,1 0-1,-1 1 1,1-1 0,-1 0 0,1 0-1,0 0 1,-1 1 0,1-1 0,0 0 0,0 1-1,0-1 1,1 0 0,10-6-33,1 2 0,0 0-1,24-6 1,0-1-162,13-3-607,19-8-3971,-57 18 2455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58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53 8237,'0'-1'-11,"0"1"0,0 0 1,0 0-1,0 0 0,-1 0 1,1 0-1,0 0 0,0-1 1,0 1-1,0 0 0,0 0 1,0 0-1,0 0 0,0 0 1,0 0-1,0-1 0,0 1 1,0 0-1,0 0 0,0 0 1,0 0-1,0-1 0,0 1 0,0 0 1,0 0-1,0 0 0,0 0 1,0 0-1,0 0 0,0-1 1,0 1-1,0 0 0,0 0 1,0 0-1,1 0 0,-1 0 1,0 0-1,0-1 0,0 1 1,0 0-1,0 0 0,0 0 1,0 0-1,1 0 0,-1 0 1,0 0-1,0 0 0,0 0 1,0 0-1,0 0 0,1 0 0,-1 0 1,0 0-1,15-14-1606,21-11-1131,-18 17 1897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59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2104,'10'2'-164,"2"2"20,3-2-108,5 0-168,-2 0-152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2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2568,'5'0'80,"-1"0"-80,-2 0-24,0 0-28,1 0-16,0 0-12,-2 0 24,2 0-80,1 0-60,-2-4-24,2 1-92,1 0-84,-3 0-116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1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8 314 1340,'0'0'29,"0"0"-1,0 1 1,0-1-1,0 0 1,0 0 0,0 1-1,0-1 1,1 0-1,-1 0 1,0 0 0,0 1-1,0-1 1,0 0-1,-1 0 1,1 1 0,0-1-1,0 0 1,0 0-1,0 1 1,0-1-1,0 0 1,0 0 0,0 0-1,0 1 1,0-1-1,-1 0 1,1 0 0,0 0-1,0 0 1,0 1-1,0-1 1,-1 0 0,1 0-1,0 0 1,0 0-1,0 0 1,-1 1-1,1-1 1,0 0 0,0 0-1,0 0 1,-1 0-1,1 0 1,0 0 0,0 0-1,-1 0 1,1 0-1,0 0 1,0 0 0,0 0-1,-1 0 1,1 0-1,0 0 1,-1 0-85,0 0 38,1-1 10,0 0 26,0 1 66,22 0 2010,-10 3-1816,-1 0 1,0 0-1,1 1 0,-2 1 0,1 0 0,0 0 0,12 9 0,7 3-158,1-3-100,0-1-1,1-1 1,0-2-1,0-1 1,1-2-1,51 5 1,10-6-141,98-6 0,-131-2 128,0-3 0,0-3 1,0-2-1,-1-3 0,0-3 0,-2-2 1,92-42-1,-126 48-77,-1-1 0,0-1 0,30-23 0,-43 29 25,-1-1 0,0 0 0,0 0 0,-1 0 0,0-1-1,0-1 1,-2 1 0,1-1 0,6-15 0,-11 22 50,-1 0 0,0 0 1,1 0-1,-2 0 1,1 0-1,0 0 0,-1-1 1,0 1-1,0 0 1,0 0-1,-2-8 0,2 9 11,-1 0-1,0 1 1,0-1-1,0 1 0,0-1 1,0 1-1,-1 0 1,1-1-1,-1 1 0,0 0 1,1 0-1,-1 0 1,0 0-1,0 0 0,0 1 1,0-1-1,-1 1 1,1-1-1,-4-1 0,-18-6-10,0 2-1,-1 0 1,0 1-1,0 2 1,0 0-1,0 2 1,-28 1-1,6 1 84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3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2660,'18'0'260,"2"0"-188,-10 0-72,-1 0-4,-5 0-440,-4 0-540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3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1799 1832,'16'83'-236,"-13"-77"398,0-12 316,0-11-118,8-53 369,30-101 0,-13 62-217,-15 44-454,-3-1 1,-3 0 0,-2-98-1,-7 123 104,-2 1-1,-9-45 1,-2-6 474,2-43 150,9 70-680,-4 0 0,-16-68 0,-4 32 164,-18-77 71,15 17 308,28 148-740,-5-21-1272,6 13-2427,2 20 2653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0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1109 95 4260,'-11'0'-1150,"-106"-35"1538,55 21 196,-2 3 1,-98-5 0,-166 25 446,255-5-887,-88-6 0,142 0-406,1-1 1,-19-5 0,-11-6-3068,40 12 1771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1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1 351 2684,'0'1'856,"0"-2"-158,6-94 1456,21-17-1857,-22 96-114,1 1 0,0 0 0,1 0-1,0 1 1,11-16 0,-15 27-149,0 0 0,-1 0 0,1 0 0,0 0 0,1 1 0,-1 0 0,0-1 0,1 1 0,-1 0 0,1 0 0,0 1 0,-1-1 0,1 1 0,0 0 0,0 0 0,5-1 0,7 0 263,1 1 0,28 2 0,-15 0 212,-30-1-496,1 0 0,-1 0 1,1 0-1,0 0 0,-1 0 1,1 0-1,0 0 0,-1 0 1,1 1-1,-1-1 1,1 0-1,-1 0 0,1 1 1,0-1-1,-1 1 0,1-1 1,-1 0-1,0 1 0,1-1 1,-1 1-1,1-1 1,-1 1-1,0-1 0,1 1 1,-1-1-1,1 2 0,3 18 501,1 3-376,44 83 104,28 72-235,-31-67-58,-46-110 36,1 12 10,-1-13-2,0 0 0,0 0 1,0 1-1,0-1 0,0 0 0,0 0 1,0 1-1,0-1 0,0 0 0,0 0 1,0 0-1,1 1 0,-1-1 1,0 0-1,0 0 0,0 0 0,0 1 1,0-1-1,1 0 0,-1 0 0,0 0 1,0 0-1,0 0 0,1 0 1,-1 1-1,0-1 0,0 0 0,0 0 1,1 0-1,-1 0 0,0 0 0,0 0 1,1 0-1,-1 0 0,0 0 0,0 0 1,1 0-1,-1 0 0,0 0 1,0 0-1,0 0 0,1 0 0,-1 0 1,0 0-1,0 0 0,1-1 0,-1 1 1,0 0-1,0 0 0,0 0 1,1 0-1,-1 0 0,0-1 0,2-1-28,0 0 0,0 0 0,0 0 0,-1 0 0,1-1 0,-1 1 0,1-1 0,0-2 0,12-17 123,92-111-131,-38 40 61,-60 87 286,-5 14 112,0 4-570,5 9 74,1 0-1,19 30 1,-15-29 48,17 41 1,-24-48 16,25 78-24,-30-87-66,-1-5 58,0 0 0,0 0 0,0 0 0,1 0 0,-1 0 0,0 1 0,0-1-1,1 0 1,-1 0 0,1 0 0,-1 0 0,1 0 0,-1 0 0,1 0 0,-1 0 0,1-1 0,0 1 0,0 0 0,-1 0-1,1 0 1,0-1 0,1 2 0,13-31 184,26-48-111,77-165-129,-114 233 164,-1 0 0,1 0 0,1 1 0,-1-1 0,1 1-1,7-8 1,-12 16-63,0 0 1,1-1-1,-1 1 0,0 0 0,0 0 1,0 0-1,0 0 0,1-1 0,-1 1 0,0 0 1,0 0-1,1 0 0,-1 0 0,0 0 0,0 0 1,1-1-1,-1 1 0,0 0 0,0 0 0,1 0 1,-1 0-1,0 0 0,0 0 0,1 0 1,-1 0-1,0 0 0,0 0 0,1 0 0,-1 1 1,0-1-1,0 0 0,1 0 0,-1 0 0,0 0 1,0 0-1,1 0 0,-1 1 0,0-1 0,0 0 1,0 0-1,1 0 0,-1 0 0,0 1 1,0-1-1,0 0 0,0 1 0,7 13-56,-4-6 71,4 3-28,-1 0 0,0 1 0,5 12 0,1 3-487,-9-19 279,0 0 0,0 0 0,-1 0 0,0 0 0,-1 0 0,1 15 0,-2 53-695,-1-34 503,1 71-2952,2-84 2079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1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4344,'4'18'-196,"6"-3"-360,-4 1-188,2-3-60,-7-5-76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3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1 335 3044,'0'0'-135,"0"0"-19,0-24 119,0-7 567,-1 14-380,1-1 0,1 0-1,0 1 1,2-1 0,6-28 0,25-63 80,-34 108-220,0 1-1,0-1 0,0 1 1,1-1-1,-1 1 1,0-1-1,0 1 1,0-1-1,0 1 1,0 0-1,0-1 1,1 1-1,-1-1 1,0 1-1,0-1 1,1 1-1,-1 0 0,0-1 1,1 1-1,-1 0 1,0-1-1,1 1 1,-1 0-1,1 0 1,-1-1-1,0 1 1,1 0-1,-1 0 1,1-1-1,0 1 0,12 10-805,-7-4 801,-1 0-1,-1 0 0,1 1 0,-1 0 1,0 0-1,5 14 0,15 51 427,-17-49-117,16 57 292,-7-22-391,28 64 0,-44-121-222,0-1 1,0 1-1,0-1 0,0 1 1,0-1-1,0 1 0,0-1 1,0 0-1,1 1 0,-1-1 0,0 1 1,0-1-1,1 1 0,-1-1 1,0 0-1,0 1 0,1-1 1,-1 0-1,0 1 0,1-1 0,-1 0 1,1 1-1,-1-1 0,0 0 1,1 0-1,-1 1 0,1-1 0,-1 0 1,1 0-1,-1 0 0,1 0 1,-1 0-1,0 1 0,1-1 1,-1 0-1,1 0 0,-1 0 0,1 0 1,-1 0-1,1-1 0,-1 1 1,1 0-1,-1 0 0,1 0 1,-1 0-1,1 0 0,-1-1 0,0 1 1,1 0-1,-1 0 0,1-1 1,-1 1-1,0 0 0,1-1 1,-1 1-1,0 0 0,1-1 0,-1 1 1,0-1-1,0 1 0,1-1 1,15-31 73,-14 27-22,68-138 95,-24 51-55,-27 53 59,-3 7 505,-1-1 1,13-44-1,-28 77-646,0 1-1,0-1 0,0 0 0,1 0 0,-1 0 1,0 0-1,0 0 0,0 1 0,0-1 0,0 0 1,0 0-1,0 0 0,1 0 0,-1 0 0,0 0 1,0 0-1,0 0 0,0 0 0,1 1 1,-1-1-1,0 0 0,0 0 0,0 0 0,0 0 1,1 0-1,-1 0 0,0 0 0,0 0 0,0 0 1,0 0-1,1 0 0,-1 0 0,0 0 0,0 0 1,0-1-1,0 1 0,1 0 0,-1 0 0,0 0 1,0 0-1,0 0 0,0 0 0,0 0 0,1 0 1,-1 0-1,0-1 0,0 1 0,0 0 0,0 0 1,0 0-1,0 0 0,0 0 0,0-1 1,1 1-1,-1 0 0,0 0 0,0 0 0,0 0 1,0-1-1,0 1 0,0 0 0,0 0 0,0 0 1,0-1-1,7 18-256,-5-12 310,5 10-237,0 1-1,-1 1 0,-1-1 1,6 28-1,-8-25-1439,-1 0 0,-1 20 0,-1-23 581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3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657 1 1756,'-73'256'316,"17"-72"-124,-11 176 1408,54-273-1327,2 20-372,11-107 99,0 1 0,0-1 0,0 0 0,-1 1 0,1-1 0,0 0 0,0 1 0,0-1 0,0 0 0,0 1 0,0-1 0,-1 0 0,1 0 0,0 1 0,0-1 0,-1 0 1,1 0-1,0 1 0,0-1 0,-1 0 0,1 0 0,0 0 0,0 0 0,-1 1 0,1-1 0,0 0 0,-1 0 0,1 0 0,0 0 0,-1 0 0,1 0 0,-1 0 0,-12-4-15,-9-11 50,-2-11 133,1-1 0,2-1 0,0-1 0,2 0 0,-25-54 0,-42-105-272,-43-78-2883,102 220 1847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4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99 920 4416,'3'-8'-19,"0"1"-1,-1 0 0,0-1 1,0 1-1,-1-1 1,0 1-1,0-1 0,-1 0 1,0 1-1,0-1 0,-2-7 1,1-13-15,1 9 39,0 3-53,0-1-1,-3-17 1,2 29 46,0 0 0,0 0 0,-1 0 0,1 0 0,-1 0 0,0 1 0,0-1 0,-1 1-1,0-1 1,-5-7 0,7 11 63,0 0-1,0 0 0,0 0 0,0 0 0,0 0 0,0 0 1,0 0-1,0 0 0,0 1 0,0-1 0,-1 0 0,1 1 1,0-1-1,0 1 0,-1-1 0,1 1 0,0-1 0,-1 1 1,1 0-1,0 0 0,-1 0 0,1 0 0,-1 0 0,1 0 1,0 0-1,-1 0 0,1 1 0,0-1 0,-1 0 0,1 1 1,0-1-1,-1 1 0,1-1 0,0 1 0,0 0 0,0 0 1,0-1-1,0 1 0,0 0 0,0 0 0,0 0 0,0 0 1,0 0-1,0 0 0,-1 2 0,-1 1-2,0 0-1,0 1 1,1 0 0,-1-1-1,1 1 1,0 0-1,0 0 1,1 0 0,-1 0-1,0 8 1,1 94 889,1-57-728,0-44-230,0-1 0,1 1 0,-1 0 1,1 0-1,0 0 0,1-1 0,0 1 0,0-1 0,0 1 0,0-1 0,1 1 0,0-1 0,0 0 1,5 6-1,-5-8-87,1 1 1,-1-1-1,1 0 1,0 0 0,0 0-1,0-1 1,0 0-1,0 1 1,1-1 0,-1-1-1,1 1 1,-1-1-1,1 0 1,0 0 0,-1 0-1,1 0 1,0-1-1,6 0 1,1 0 77,0-1 1,-1 0-1,1-1 1,0 0-1,0-1 0,-1-1 1,1 1-1,-1-2 1,0 0-1,0 0 0,-1-1 1,13-9-1,4-4-18,0-1-1,-2-2 0,0-1 1,-1-1-1,-2 0 0,0-2 0,-2-1 1,-1 0-1,21-41 0,-1-9 40,-3-2-1,36-115 0,-60 157 20,11-68 1,-20 84 121,0-1 1,-2 1-1,-1-1 0,-4-37 1,4 58-107,0 0 0,0 0 0,0 0 0,0 0 0,-1 0 0,1 0 0,-1 0 0,1 0 0,0 0 0,-1 0 0,0 1 0,1-1 0,-1 0 1,1 0-1,-1 0 0,0 1 0,0-1 0,1 0 0,-1 1 0,0-1 0,0 1 0,0-1 0,0 1 0,-1-1 0,0 0 10,0 1-1,-1-1 1,1 1 0,0 0-1,-1-1 1,1 1-1,0 1 1,-1-1 0,1 0-1,-3 1 1,-3 1 0,0 0 1,1 1 0,-1 0-1,1 0 1,-12 7-1,5 1-28,0 0 1,0 0-1,1 2 1,0 0-1,1 0 1,-15 22-1,-1 6 122,-25 51 0,36-56-50,1 0 0,1 1 0,3 1 1,0 0-1,3 1 0,1 0 0,2 0 0,2 1 0,0 51 0,4-64-120,-1-13-183,1 0 0,0 1-1,3 14 1,-2-26 0,-1 1 0,1-1 0,0 1 0,1-1 0,-1 1 0,0-1 0,1 0 0,0 0 0,0 0 0,0 0 0,0 0 0,0 0 0,1 0 0,-1-1 0,1 1 0,4 3 0,24 10-2061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59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1404,'14'1'-24,"2"-1"-72,0 0-72,2 0-96,-1 0-148</inkml:trace>
  <inkml:trace contextRef="#ctx0" brushRef="#br0" timeOffset="1">664 12 1312,'17'0'12,"3"-1"4,-3 1-8,5-3-8,1 2-60,1-3-72,-1 1-128,-1 3-152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5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1792,'20'0'184,"-5"0"-48,1 0-48,1 0-48,1 0-4,-2 0-12,1 0-16,1 0-12,4 0-124,-3 0-144,5 0-96,-2 0-116,-1 0-136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15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1 640,'23'6'1878,"-22"-4"-1798,1 0-1,0 0 1,0 0-1,0-1 0,0 1 1,0-1-1,1 1 1,2 1-1,11 8 1090,-15-7-623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0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3488,'4'3'79,"0"0"1,1 0-1,-1 0 0,1 0 0,-1-1 0,1 1 0,0-1 0,0 0 0,0-1 1,0 1-1,10 1 0,3-1-1675,37 0 1,-37-2 960</inkml:trace>
  <inkml:trace contextRef="#ctx0" brushRef="#br0" timeOffset="1">996 35 1960,'20'3'192,"4"-1"-96,-4 3-72,1 3-24,1-2 0,1 2 0,-1 0 0,-1-1 0,1 3-4,-4-2 0,-1 0-68,-3 2-152,-4-4-200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0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4080,'0'0'164,"0"0"-136,0 0-28,0 0-76,0 0-24,0 0-36,0 0-24,0-2 64,0 0-28,0 0-76,0-2-52,0-2-48,0-2-80,5 1-80,1-1-40,4 0-44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1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 1512,'6'0'36,"-2"0"-20,2 0-16,3 0-4,0 0 0,2 0 4,3 0-4,1 0-40,3-2-92,0-2-116,1 0-340</inkml:trace>
  <inkml:trace contextRef="#ctx0" brushRef="#br0" timeOffset="1">672 0 2464,'3'0'28,"4"0"-28,-2 0-92,1 0-288,4 3-212,2 1-276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1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3 932,'18'0'20,"-4"0"-20,-1 0-52,-4 0-48,2 0-72,1-2-128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8837,'2'1'77,"0"-1"-1,0 0 1,0 1 0,-1-1 0,1 1-1,0-1 1,0 1 0,-1 0-1,1 0 1,-1 0 0,1 0 0,0 0-1,-1 0 1,0 1 0,1-1 0,-1 0-1,0 1 1,2 2 0,17 14-5848,-16-16 2888,1-2 2234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2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1372,'13'1'40,"-2"4"-36,1-5-4,2 1-32,-6-1 20,2 0-40,3 0-60,3 0-164,-1-1-136</inkml:trace>
  <inkml:trace contextRef="#ctx0" brushRef="#br0" timeOffset="1">844 1 2892,'10'0'264,"1"0"-76,2 4-152,0-2-28,-3-2 4,0 2-12,0 0 0,-1-2-124,3 2-196,0-2-188,2 2-260,-1-2-228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2064,'16'0'88,"2"0"-48,-3 0-40,-1 3-4,-1-2-28,1 1-100,0 0-124,0-2-224,-7 2-248</inkml:trace>
  <inkml:trace contextRef="#ctx0" brushRef="#br0" timeOffset="1">638 16 2744,'16'2'272,"-1"0"-116,2-2-92,-2 0-24,0 0-40,3 0-24,0 0-28,0 0-24,-3 0-172,1 0-196,1 0-196,-3 0-312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3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1021 1672,'8'15'135,"-6"-12"-120,0 0 1,0 0-1,0 1 1,0-1 0,-1 1-1,0-1 1,0 1-1,0 0 1,1 5-1,-2-9-52,1 0-6,0 0 47,-1 0 8,-1-4 73,0 1 0,1-1 0,-1 0 0,1 1 0,0-1 0,0 0 0,0 0-1,1-3 1,1-10-2,-2-28 57,0-91 11,-27-227-1,-26-50 472,50 387-565,3 26-76,0 0-19,0 0-18,0 0 23,0 16 96,-4 671 203,7-616-197,19 105 0,-9-93-183,-14-214 821,2 58-580,0-68 121,-5-192-28,-16 137-126,3 46 949,14 104 602,3 45-1524,0 16-1008,0 62-3611,0-32 2694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6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8 704,'0'-8'-264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6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20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983 1198 2140,'0'0'208,"0"0"4,0 0 0,0 0-64,0 0-22,0 0 29,0 0-30,0 0-51,0 0-21,0 0-25,0 0 9,0 0-13,0 0-26,0 0 1,0 0-5,0 0 42,0 0 8,-3-10 434,-16-5-129,-1 1 0,0 2-1,-1-1 1,0 2 0,-1 1 0,-32-10 0,-146-32-335,97 28 66,57 14 49,-1 2 1,-62-3-1,-96 7 1337,192 4-1350,12 0-154,1 0 23,-11 0 186,-31 0-43,17-1-30,24-53-44,3 0 0,3 0 0,11-56-1,-8 61-56,-2 1 0,-1-84 0,-7-348-115,2 479 431,29 2-185,-13 1-140,-1 1-1,17 6 0,17 4-35,162 35 17,11 1-92,-158-37 4,98 3 0,108-12-2284,-244-5-926,-26 2 1565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8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20 636 1248,'0'-14'-76,"-11"-206"920,4-133-2121,6 305 806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6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6 396,'0'19'165,"0"-18"-40,0-1-19,0 0-7,0 0-5,0 0-15,0 0-38,0 0-95,0 0-56,1 0 67,2-19-26,-3 12-104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0 329 668,'7'-51'52,"-4"2"-4,4 8-12,-6-1-36,-1 7 0,0 4-76,0-1-116,0 9 0,0-1 12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9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1696,'0'-8'-168,"0"-10"-80,0-1-104,0-7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9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2268 436,'0'-20'76,"0"-2"0,0 3 0,0 0 0,0-5 0,0 1-24,0-1-24,0-2 0,0 1-28,0-7 0,-4 5-20,0-5-32,0 2-80,2-4-76,0 3-20</inkml:trace>
  <inkml:trace contextRef="#ctx0" brushRef="#br0" timeOffset="1">13 368 2100,'0'-4'-72,"0"-2"44,0-2-48,0-4 4,2-5 48,-2-7 24,0-2-76,0-6-128,0-5 4,0-2 28,0-2 24,-2 0 0,-2 2-72,-4-2-76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9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63 725 920,'13'-112'428,"-13"85"-371,0-6-15,0 0 1,-10-55-1,-52-308-959,59 361 626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1 314 96,'18'13'182,"-17"-13"-171,1 1-1,-1-1 1,0 1-1,0 0 1,0-1-1,1 1 1,-1 0-1,0 0 1,0 0-1,0 0 1,0 0 0,-1 0-1,1 0 1,0 0-1,0 0 1,-1 0-1,1 0 1,0 1-1,-1-1 1,1 0-1,-1 1 1,0-1-1,1 0 1,-1 1-1,0-1 1,0 0-1,0 1 1,0 1-1,-1 57 657,-1-26-248,5 56 1,-3-100-369,0-1-1,0 0 1,4-19 0,0-6-43,8-99-3,1-46 34,-13 53 252,0 127-210,0 1-48,0 0-10,0 13 61,0 285-735,0-297 592,0-1 7,0 0 23,0-18-102,-4-49 335,3 30-119,-8-46 0,5 62-55,3 11 28,-1 0 0,-1 0 0,-3-12 0,6 22-72,-1 0 0,1 0 0,0 0 0,0 0 0,0 1 0,0-1 0,0 0-1,-1 0 1,1 0 0,0 0 0,0 0 0,0 0 0,0 0 0,0 0 0,0 0 0,-1 0 0,1 1 0,0-1-1,0 0 1,0 0 0,0 0 0,0 0 0,0 0 0,0 1 0,0-1 0,0 0 0,0 0 0,0 0 0,0 0-1,0 0 1,-1 1 0,1-1 0,0 0 0,0 0 0,0 0 0,1 0 0,-1 1 0,0-1 0,0 0 0,0 0-1,0 0 1,0 0 0,0 1 0,-1 7-496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3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0 589 2448,'0'-16'4,"4"-4"-12,1-5 8,4-6-12,-4-7 12,1-3-12,-2 2 12,0-8-8,-1-1-12,0 1 4,-3-1-60,0 1-136,0-3-136,0 5-220,0-2-120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3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2196,'0'-9'-220,"0"-2"-160,0-5-84,0 1 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20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6 4196,'-14'0'504,"-3"-2"40,-3-2-159,-7 4 47,-8 0 100,3 0-244,-5 0-32,2 0 4,-9 0 148,0 6 80,-2 2-216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3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2234 2372,'0'-16'-500,"0"1"-100,0-1 80,-4-5 36</inkml:trace>
  <inkml:trace contextRef="#ctx0" brushRef="#br0" timeOffset="1">92 1028 4572,'0'-2'22,"-26"-465"1614,8 279-2330,-20-138-3307,28 281 3354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4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1058 2700,'16'-14'0,"1"0"-44,1 0-164,-4-1-64,1-3-148,-5 7-228</inkml:trace>
  <inkml:trace contextRef="#ctx0" brushRef="#br0" timeOffset="1">190 226 2728,'5'-10'260,"4"3"-88,-1-3-88,2-2-52,-3-2-32,4-4 4,-1 3-24,-3-4-52,3-5-192,-2 1-212,1-1-104,-5-2-84,2 3-32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4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0 395 2780,'2'-11'-20,"8"-7"8,-2 0-8,-2-6 4,-4-1-16,-2-6-24,0-2-44,0-1-120,0-3-124,0-4-76,0 1-44,0 0 68,0-2 100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4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1993 1632,'0'-31'192,"2"5"-72,0 0-32,4-3-40,-4 3-48,0-5-24,-1 0-4,-1-2-28,0-5-204,0-3-316</inkml:trace>
  <inkml:trace contextRef="#ctx0" brushRef="#br0" timeOffset="1">36 467 2484,'0'-26'4,"0"3"16,0-11-20,0-4-80,0-8-76,0-3-32,0 2-80,-6-4-116,-3 0-36,0 0 20,-2 0 24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67 5388,'-14'24'-666,"16"-26"653,0 0 0,-1 1 0,1-1 0,1 1 0,-1 0 0,0-1 0,0 1 0,0 0 0,1 0 0,-1 1 0,0-1 0,1 0 0,4 0 0,38-3-651,-31 4 413,338-4-2549,-197 5 2326,-8-1 1352,225-29 0,-296 16 12,-30 4-159,1 2-1,57-1 1,-94 9-800,0 0 1,0 1-1,0 0 0,0 1 1,-1 0-1,10 4 0,31 9 18,4-8-192,1-2 1,0-3-1,75-4 0,-36-1-1577,-15 0 849,-37 2 572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6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1672,'515'-13'139,"-336"14"-490,-126-4 133,0-3 0,0-1-1,73-22 1,-16 4 1337,-84 19-797,-6 2-74,-1 0 0,1 1-1,23 0 1,-22 3-124,29 0 294,0 1-1,51 9 1,-22 2-320,155 2 0,80-29-2490,-233 4 1308,-41 4 480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7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2772,'9'8'225,"1"0"0,0-1-1,0 0 1,0-1 0,1 0-1,0 0 1,1-1 0,13 3-1,3 0-622,-5-2 23,1-1 0,-1 0 0,28 0 0,-7-3-155,-1-2 0,68-9 0,-74 3-40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2664,'14'6'120,"-1"-2"4,3 2-4,-2-2-56,0-1-60,-2 1-4,-3 0-20,1-2 0,0-2 0,-2 0-80,4 0-164,1 0-260,3 0-188,2-2-32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2548,'68'18'-278,"-36"-8"10,0-2 1,1 0-1,0-3 1,43 3 0,-33-11 150,-1-2 1,0-1 0,0-3-1,42-14 1,-40 11 133,0 1 1,0 2-1,63-4 1,-46 12 647,101 10 0,-131-4-444,0 1 1,0 1-1,0 2 0,-1 1 1,29 14-1,-48-20-365,1 0-1,0 0 1,-1-1-1,1-1 1,23 3 0,64-3-654,-63-3 709,247-3 28,85 1 1476,-327 4-596,-1 3 0,0 1 0,0 1 0,0 3 0,56 20 0,24 20-1534,-105-42 341,1-2 1,-1 0-1,1-1 1,0 0-1,0-1 1,0-1-1,0 0 1,1-2-1,21-1 1,-25-1 190,-1 0 0,1-1 0,-1 0 1,0-2-1,0 1 0,-1-1 0,16-9 1,-14 7-76,19-8-422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8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2112,'11'0'532,"3"0"-196,-6 0-248,2 0-88,-3 0 36,3 0-28,-6 1-56,6 3 28,-3 2-128,3-2-48,2 0-36,4-2-112,2-2-88,-1 0 108,5 0 60,2 0-84,3 0 64,0 0 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29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1635 1891 1308,'-23'-62'190,"17"41"-157,-2 1 1,-14-29-1,0 11-35,-32-59-15,-70-114 184,-18 10-80,40 58 38,-109-117 593,104 144-108,57 68-411,-2 2 1,-88-59-1,114 88-170,2-1 0,0-1 0,-38-40 0,50 47 234,0 1-1,-1-1 1,-25-15 0,21 14 33,9 9-70,8 4-198,-1 0 0,0 0 1,1 0-1,-1 0 0,1 0 0,-1 0 0,1-1 0,-1 1 0,0 0 1,1-1-1,-1 1 0,1 0 0,-1-1 0,1 1 0,0 0 1,-1-1-1,1 1 0,-1-1 0,1 1 0,0-1 0,-1 1 0,1-1 1,0 1-1,0-1 0,-1 0 0,1 1 0,0-1 0,0 1 1,0-1-1,0 1 0,-1-1 0,1 0 0,0 1 0,0-1 1,0 1-1,1-1 0,-1 0 0,0 1 0,0-2 0,-27-2 151,24 2-187,0 1 1,0-1-1,0 0 0,0 0 0,1 0 1,-1 0-1,-2-4 0,-10-6-33,-13-10 14,-28-27 0,-21-17-377,49 43-450,-35-36 0,59 50-1542,4 8 1691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0 716,'35'19'4,"3"-2"8,-7-2 8,2 3 40,-2-3 80,-3-2 4,-2-2-44,1-2-40,-7 0-16,3 3-24,-2-5 0,1 1-16,-4 0-4,0 0-76,1 0-84,3 0-84,-1 2-88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9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1641 0 2080,'-54'2'-46,"-1"2"1,1 2-1,1 2 0,-58 18 1,68-15-127,-194 47-835,184-48 812,-1-2 1,-81 1-1,76-10 203,-5 0 40,-100 12-1,92-5 134,1-2 0,-1-4 1,1-3-1,-109-17 0,161 16-405,0 0-214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3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1480 2204,'0'0'74,"0"0"-12,0 0 1,0 0 16,13-9 378,35-8 157,58-30 1,-83 35-565,-1-1 1,0-1-1,-1-1 1,28-26-1,-19 13-43,-1-1-1,-2-2 0,45-64 0,-64 81-44,0 0 0,-1 0 0,0 0 0,-1-1 1,-1 0-1,0-1 0,-1 1 0,-1-1 0,0 1 0,-1-1 0,-1 0 0,-1 0 0,-1-18 0,1 27 24,-1 1-1,-1-1 0,1 1 0,-1-1 0,-1 1 1,1 0-1,-1-1 0,0 1 0,0 1 0,0-1 1,-7-7-1,3 5 11,0 0 0,0 1 1,-1 0-1,0 0 0,-1 1 1,-14-9-1,-3 3 8,0 0 1,-1 1-1,0 2 1,-40-8-1,-111-14 11,115 22-24,-107-28 0,155 32 65,-41-14 21,52 17 35,-1 0 0,1-1 1,0 1-1,0 0 0,0-1 1,1 0-1,-1 0 0,0 0 0,-5-7 1,8 8 5,1 0 0,-1 1 1,0-1-1,1 0 0,-1 0 1,1 0-1,0 1 0,-1-1 1,1 0-1,0 0 0,0 0 0,0 0 1,0 0-1,0 1 0,1-1 1,-1 0-1,1 0 0,-1 0 1,2-1-1,0-3-10,0 1 0,0 0 0,1-1 0,6-7 0,138-159-26,-24 33-501,-79 78-81,-24 32-1091,38-42 0,-46 62 668,1 0-187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3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1732,'0'0'363,"0"0"8,0 0 1,0 8 3238,1 10-2899,15 24-504,-5-15-146,8 19 149,1-1 1,48 75-1,69 73-433,-93-137-757,2-1-1,76 68 0,-118-120 848,-2-1-41,1 1 1,-1-1 0,1 1-1,0-1 1,0 0-1,0 0 1,0-1-1,0 1 1,0 0-1,0-1 1,1 0 0,-1 0-1,0 0 1,5 1-1,-8-10-786,0-1 558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4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1 595 3104,'0'0'194,"9"-12"35,33-13 62,-28 17 94,25-17 1,-12 2-93,-1-1 0,-2-1 0,35-44 0,51-95-653,-75 107-324,57-88-2287,-79 128 2289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151 763 2152,'10'12'-408,"-10"-12"408,0 0 0,0 0 0,1 0 0,-1 0-1,0 0 1,0 0 0,1 0 0,-1 0 0,0-1 0,0 1 0,0 0 0,1 0 0,-1 0-1,0 0 1,0 0 0,0-1 0,1 1 0,-1 0 0,0 0 0,0 0 0,0-1 0,0 1 0,0 0-1,1 0 1,-1 0 0,0-1 0,0 1 0,0 0 0,0 0 0,0-1 0,0 1 0,0 0-1,0-1 1,4-33 565,-3 22-333,15-107 478,-1-121 0,-15-31-659,0 178 5848,0 95-5913,1-1 0,-1 1 0,0-1 0,1 1 0,-1-1 0,1 1 0,0-1 0,0 1 0,-1-1 0,1 1 0,0-1 0,0 0 0,0 0 0,0 1 0,0-1 0,3 1 0,24 19-286,-20-16 224,310 249-531,-169-127 55,-123-106-1340,40 24-1,-66-45 1883,1 0-1,-1 0 0,0 0 1,0 0-1,0 0 1,0 0-1,0 0 1,0 0-1,0 0 1,0 0-1,0 0 1,0 1-1,0-1 0,0 0 1,0 0-1,0 0 1,1 0-1,-1 0 1,0 0-1,0 0 1,0 0-1,0 1 1,0-1-1,0 0 0,0 0 1,0 0-1,0 0 1,0 0-1,0 0 1,0 0-1,0 1 1,-1-1-1,1 0 1,0 0-1,0 0 0,0 0 1,0 0-1,0 0 1,0 0-1,0 0 1,0 0-1,0 0 1,0 1-1,0-1 1,0 0-1,0 0 0,-1 0 1,1 0-1,0 0 1,0 0-1,0 0 1,0 0-1,0 0 1,0 0-1,0 0 1,-1 0-1,-10 5-15,-17 3 406,25-7-417,-163 51 704,-48 11-484,-41-13-946,160-33-539,58-9 78,36-8 906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5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2616,'0'0'110,"0"0"-30,0 0-5,0 0 71,0 0 115,0 0 83,0 0 80,0 0 94,5 14 1019,63 57-1408,122 95 0,-173-152-132,0-1 0,1 0 0,37 19 0,-49-29-121,0-1 0,0 1 0,0-1 1,0 0-1,0-1 0,1 1 1,-1-1-1,0-1 0,1 1 0,-1-1 1,1 0-1,-1 0 0,1-1 1,-1 0-1,0 0 0,1 0 0,9-5 1,-11 4 98,-1-1 0,0 1 0,0-1 0,0 0 0,-1-1 0,1 1 0,-1 0 0,1-1 0,-1 0 0,-1 0 0,1 0 0,0 0 0,-1 0 0,0-1 1,0 1-1,0-1 0,0 1 0,0-6 0,2-5-57,-1 0 1,-1 0-1,0 0 1,-1-22-1,-1 22 21,0 0 0,-1 0 0,-4-17 1,3 25 55,0 0 0,-1 0 1,1 0-1,-1 0 1,-1 0-1,1 1 1,-1 0-1,-6-8 1,2 3 61,-14-18-100,21 28 89,0 0 1,0 0 0,0 0 0,0 0 0,0 0 0,-1 0 0,1 0 0,0 0 0,-1 0 0,1 0-1,0 1 1,-1-1 0,1 1 0,-1-1 0,1 1 0,-1-1 0,-1 1 0,3 19 99,1-7-153,0 1-1,1-1 1,0 0-1,1 0 1,1 0-1,7 17 1,35 68 76,-41-87-54,203 370 1299,-194-353-1184,-3 1-1,0 0 1,-1 0-1,-2 1 0,-1 0 1,-2 1-1,0-1 0,-2 1 1,-1 34-1,-2-42-63,1 11 7,-2-1 1,-1 1-1,-1-1 0,-9 35 1,2-33-55,-2 0 0,-1 0 1,-1-1-1,-2 0 0,-28 41 1,26-48-78,0 0 1,-2-2-1,-1 0 1,-1-2-1,-1 0 1,-39 28 0,53-44-16,0 0 1,-1-1-1,0 0 0,0 0 1,0-1-1,-1-1 1,1 0-1,-1 0 1,0-1-1,0 0 1,-12 0-1,17-2-4,-1 0 0,1 0 0,0-1 0,-1 0 0,1 0 0,0 0 0,0-1 0,0 0-1,0 0 1,0-1 0,1 1 0,-1-1 0,1 0 0,-1-1 0,1 1 0,0-1 0,0 0 0,1 0 0,-1-1 0,-6-8 0,5 3-101,0 1 1,1-1-1,0 0 0,1 0 1,0-1-1,1 1 1,0-1-1,-3-22 1,-2-41-839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9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169 460 1028,'4'9'334,"0"0"1,-1 1-1,0-1 1,0 1-1,2 15 0,-5-25-268,0 0-8,0 0 0,0 0-36,0-26 183,-1 21-141,0 0 0,0 0-1,0 0 1,0-1 0,-1 1 0,0 1-1,0-1 1,0 0 0,0 0 0,-7-8 0,-7-16 113,-5-18-97,-70-165-26,81 183-370,2 9 494,-7-28 0,13 38-995,1 1-1,0-1 1,0-11-1,1 14 332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77 716 1900,'1'0'13,"0"1"0,-1 0 0,1-1 0,0 1 1,-1-1-1,1 0 0,0 1 0,0-1 0,-1 0 0,1 1 0,0-1 0,0 0 0,0 0 0,0 0 0,-1 0 0,1 0 0,2 0 0,-3 0 14,1 0-1,-1 0 0,0 0 0,1-1 0,-1 1 1,1 0-1,-1-1 0,0 1 0,1 0 1,-1-1-1,0 1 0,0-1 0,1 1 0,-1 0 1,0-1-1,0 1 0,1-1 0,-1 1 0,0-1 1,0 1-1,0-1 0,0 0 0,-1-35 617,1 34-683,-8-48 189,-16-56 1,5 30-98,2 7 134,9 43 369,2 0 1,0-1 0,2 0 0,-1-29 0,5 55-92,0 1-206,0 2-259,0 0 1,0-1-1,0 1 0,1 0 0,-1-1 0,1 1 0,-1-1 0,1 1 0,0 0 0,-1-1 1,3 3-1,5 6-124,1 0 0,0 0 0,1-1 1,0 0-1,0-1 0,1 0 1,21 11-1,-12-9 103,0-1-1,1-1 1,40 11 0,-55-17 24,-1-1-1,1 0 1,0 0 0,0-1-1,-1 1 1,1-1-1,0-1 1,-1 1 0,1-1-1,6-1 1,-10 1 1,0 1-1,0-1 1,-1 0-1,1 0 1,0 0-1,0 0 1,-1-1-1,1 1 1,0 0-1,-1-1 1,1 1-1,-1-1 1,0 1-1,0-1 1,1 0-1,-1 0 1,0 1-1,0-1 1,-1 0-1,1 0 1,0 0-1,-1 0 1,1 0-1,-1 0 1,1 0-1,-1 0 1,0 0-1,0 0 1,0-4-1,0-15 53,1 10-48,-1-1 1,0 1 0,-1 0-1,0 0 1,-1 0-1,0 0 1,-1 0-1,-6-17 1,-17-25-1493,-38-55 1,61 95-195,3 13 657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1 3160,'-12'2'112,"0"0"-1,-1 1 1,1 0-1,0 1 1,-15 7-1,22-9-10,-4 2 118,1-1-1,0 1 1,0 1 0,0 0 0,0 0 0,1 0 0,0 1 0,0 0 0,-7 8 0,10-9-151,0 1 0,0-1 1,1 0-1,0 1 0,0-1 1,1 1-1,-1 0 0,1 0 1,1 0-1,-1 1 1,1-1-1,0 0 0,0 0 1,1 10-1,0-6-63,-1 4-13,1-1 1,0 0-1,1 1 0,0-1 1,1 0-1,1 0 1,0 0-1,1 0 0,7 15 1,-5-14-71,2-1 0,0 0 0,0 0 0,1-1 0,0 0 0,22 20 0,-24-27-68,-1 0-1,1-1 1,0 1 0,0-1-1,0-1 1,0 1 0,1-1-1,0-1 1,-1 1 0,1-1-1,0-1 1,0 1-1,0-1 1,14 0 0,-13-2-33,-1 0 0,1 0 0,0-1 0,-1 0 0,0-1 0,0 0 1,1 0-1,-2 0 0,1-1 0,0-1 0,-1 1 0,12-10 0,6-4-511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0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2260,'0'0'178,"5"16"164,24 105 200,6 12 119,5-2 0,92 201 0,-131-329-674,4 7-58,0 0 1,0 1-1,-1-1 0,-1 1 0,0 0 0,0 0 0,1 15 0,-48-11-59,8-4 32,-1-2 0,0-2-1,0-1 1,-1-2 0,1-2 0,-76-5 0,100 2-215,1-1 0,-1-1 0,-12-4 0,-3-4-527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0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3064,'0'0'-45,"0"18"58,2-11-9,0 1-1,0-1 1,1 1 0,0-1-1,0 0 1,0 0-1,1 0 1,9 12 0,-6-9-7,27 45 203,3-3 0,53 60 1,-69-89-138,1-1 0,1-2 0,1 0 1,0-1-1,1-1 0,51 25 0,-60-36-103,1-1-1,0-1 1,0 0-1,0-1 1,0-1-1,1-1 1,-1 0-1,27-2 1,-43 0 36,0 0 0,1 0-1,-1 0 1,0 0 0,1-1 0,-1 1-1,0 0 1,0-1 0,1 1 0,-1-1-1,0 1 1,0-1 0,0 0 0,1 1-1,-1-1 1,0 0 0,0 0 0,0 0-1,-1 0 1,2-1 0,0-1 7,-1 1 0,1-1 0,-1 1 1,0-1-1,0 0 0,0 1 0,0-1 1,-1 0-1,1-3 0,1-8 43,-2 0 0,0 1 0,-2-18 0,1 21-24,-1-6 0,-1 1 0,-1-1 1,0 1-1,0 0 0,-2 0 0,-7-15 1,-50-85-96,39 74 2,-99-149-1729,121 188 1787,1 0 1,-1-1 0,0 1-1,0 0 1,0 0 0,0 0 0,0 0-1,0 1 1,0-1 0,-1 0 0,1 1-1,-3-2 1,4 3 72,2 22-797,2-14 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1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191 489 2944,'-7'-7'100,"0"0"1,0 0-1,1-1 0,-1 0 0,2 0 0,-6-9 1,11 25 2655,7 9-3022,18 11 72,-2-3 160,35 50 0,-45-57-33,-9-13 16,-1 0 0,1-1-1,-1 1 1,-1 0 0,1 1-1,2 6 1,28-89-599,58-149 585,-85 211 32,-3 5-6,0-1 0,-1-1 1,0 1-1,-1 0 0,0 0 0,-2-21 1,1 14-24,0 13 62,-1 1-1,0 0 1,0-1 0,-1 1-1,1 0 1,-1 0 0,0 0-1,0 0 1,0 0 0,-1 0-1,1 0 1,-1 1 0,0-1-1,-5-4 1,-4-4 37,-1 1 0,-22-16 0,20 16-26,-1 0 1,-1 1-1,0 1 0,0 0 0,-1 2 1,0 0-1,0 1 0,-1 0 1,1 2-1,-1 0 0,0 1 0,-26 0 1,43 3-111,-1 0 0,0 1 0,1-1 0,-1 1 0,0 0 0,1 0 0,-1 0 0,0 0 0,1 0 0,0 1 0,-1-1 0,1 1 0,0 0 0,0-1 0,0 1 0,0 0 0,-3 3 0,0 1-176,1 0 0,-1 1-1,1-1 1,1 1 0,-4 8 0,-2 8-328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2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591 522 1052,'0'0'93,"-2"-7"354,-1 3-380,-1 1 0,1-1 0,-1 1 0,0 0 0,0 1 0,-4-4 0,-13-8 52,-205-189 739,33 28-1094,111 111-1039,63 47 739,2 0-39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207 466 1108,'-1'-1'18,"1"1"1,0-1-1,0 1 0,0 0 0,0-1 1,-1 1-1,1 0 0,0-1 0,0 1 1,-1 0-1,1-1 0,0 1 0,0 0 1,-1-1-1,1 1 0,0 0 0,-1 0 1,1-1-1,-1 1 0,1 0 0,0 0 1,-1 0-1,1 0 0,-1 0 0,1-1 1,0 1-1,-1 0 0,-2 10 423,7 20-227,4-8 5,1-1 1,23 40-1,-15-28 79,9 19 14,-2 2 1,-3 0-1,23 93 1,-41-135-776,-3-17-47,0-10 576,9-114-44,-2 49-39,-6 69 10,11-276-60,-12 282 66,-5-116 142,3 107-113,-1-1 0,0 1 0,-1 0 0,0 0 0,-1 0 0,-9-16 0,7 16-19,-1 0 1,0 1-1,-1 0 0,-1 1 0,0 0 0,-1 1 0,0 0 0,0 0 0,-1 1 0,-14-8 0,15 11-5,0 1-1,0 0 0,-1 1 0,0 0 0,0 1 0,0 1 1,-1 0-1,1 0 0,-1 1 0,0 1 0,1 0 1,-23 1-1,32 0-96,-1 1 1,1-1-1,-1 1 0,0-1 1,1 1-1,-1 0 1,1 1-1,0-1 0,-1 0 1,1 1-1,0 0 1,0 0-1,0 0 1,0 0-1,0 0 0,1 1 1,-1-1-1,1 1 1,-1 0-1,-2 4 1,3 6-758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2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443 224 3032,'-42'-15'44,"-1"-3"-28,-12 2 0,-1-7-32,4-3-16,1-3-144,0-4-284,4 1-240,1 0-260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3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2952,'33'8'208,"-1"-2"76,-3-4 32,0-2-112,-3 0-132,2 0-72,-1 0-56,-2-8 4,-6-1 24,-1-5-44,0-2-168,-2 0-160,-3 1-36,-3-1-48,-2 0-28,-2 3-20,-4 0-52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3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605 362 2220,'-9'6'83,"-11"6"-19,-1 0 0,-32 14 1,6-8-68,4-2-271,0 2-1,-47 28 0,38-13-833,47-32 895,5-1 117</inkml:trace>
  <inkml:trace contextRef="#ctx0" brushRef="#br0" timeOffset="1">411 47 1336,'-16'-17'148,"-4"1"16,-3 9-28,-3 0-40,-1 7 16,1 0 4,-1 0-24,-1 0-24,1 7-24,2 0-4,-3 1-20,0 0-20,7 0 0,-3 1-4,5 0-96,1 4-196,-2-1-220,12 0-28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3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445 983 2004,'0'-12'64,"-1"1"0,0-1 0,-1 1 0,-1-1 0,0 1 0,0-1 0,-1 1 0,0 0 0,-1 1 0,-9-15 0,-147-256 784,2 5 63,129 217-766,-24-64-1,64 140-34,24 30-1,0-2-98,-19-23 12,165 225 535,-147-207-422,2-1-1,2-2 1,74 59 0,-109-95-146,12 10 12,32 17 1,-42-26-123,0 0 1,0-1-1,0 1 1,0-1 0,0 0-1,0 0 1,0 0-1,1 0 1,-1-1-1,0 1 1,1-1-1,-1 0 1,9-2-1,-12 2 92,0-1 0,0 1 0,0-1 0,1 0 0,-1 1 0,0-1 0,0 0 0,0 0 0,0 0 0,0 0-1,-1 0 1,1 0 0,0 0 0,0 0 0,-1 0 0,1-1 0,0 1 0,-1 0 0,1 0 0,-1-1 0,0 1 0,1 0-1,-1-1 1,0 1 0,0-2 0,1-40 111,-1 31-122,-2-45-28,-2 1 0,-2-1 1,-3 1-1,-28-95 0,-38-69-1735,75 219 1799,-24-64-628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4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201 369 2464,'-24'-49'30,"24"47"230,0 10 129,1-1-381,0 1 0,1-1 0,0 0 0,0 0 0,1 0 0,0 0 0,0 0-1,0 0 1,6 7 0,8 17 16,60 108 132,-30-58 93,4 7-179,4-2 0,4-2 0,99 108 0,-141-175-338,-13-14 93,0 1 1,0 0-1,0 0 0,6 9 1,-10-13 166,0 0 0,0 0 0,0 0 0,0 0 0,0 0 0,0 0 0,0 0 0,1 0 0,-1 0 0,0 1 0,0-1 0,0 0 0,0 0 0,0 0 0,0 0 0,0 0 0,0 0 0,0 0 0,0 1 1,0-1-1,0 0 0,0 0 0,0 0 0,0 0 0,0 0 0,0 0 0,0 0 0,0 1 0,0-1 0,0 0 0,0 0 0,0 0 0,0 0 0,-1 0 0,1 0 0,0 0 0,0 0 0,0 0 0,0 1 0,0-1 0,0 0 1,0 0-1,0 0 0,0 0 0,0 0 0,0 0 0,-1 0 0,1 0 0,0 0 0,0 0 0,0 0 0,0 0 0,-9-1-92,-11-5 100,-12-10 12,0-1 0,1-2 0,0-1-1,2-1 1,1-1 0,-50-52 0,17 7 79,-83-120 1,43 36 4,77 111 125,-35-79 1,53 104-34,0-1 1,1 0-1,1 0 0,0 0 1,1 0-1,1-1 0,0 1 1,2-1-1,0-17 0,1 30-176,0 0-1,1 0 0,-1 1 1,0-1-1,1 1 0,0-1 1,0 1-1,0-1 0,0 1 1,1 0-1,-1 0 0,1 0 1,0 1-1,-1-1 0,5-2 1,8-6-201,30-18 1,-29 19 6,144-83-2132,-124 77 1209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4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1517 1116,'0'0'199,"0"0"91,7-18 908,10-16-995,2 1 1,38-50-1,-32 48-200,34-62 1,-47 75-8,-1-1 1,-1 0 0,-1 0 0,-1-1 0,-2 0 0,0-1-1,5-45 1,-10 41-71,-1 0 0,-6-48 0,4 64 0,-1 1 1,0 0-1,-1 0 1,0 0-1,-1 1 1,0 0-1,-1 0 1,-12-19-1,9 18 83,0 0-1,-1 1 1,-1 1 0,1 0-1,-2 0 1,1 1-1,-1 0 1,-1 1 0,1 1-1,-2 0 1,1 0-1,-22-6 1,7 5 181,0 1 0,0 1 0,-1 2 0,1 1 0,-45 1 0,-44 2 209,117-2-341,-1 0 1,1 0-1,-1 0 0,1 0 0,0 0 1,0 0-1,0 0 0,0 0 0,0 0 1,1-4-1,1-4-45,1 0 0,1 0 0,0 1 0,0 0 0,0 0 0,7-10 0,4-7-53,137-262-1383,-78 153 251,-64 118 466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1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2616 1002 3116,'1'-2'-35,"-1"1"-1,1 0 1,-1-1-1,0 1 0,1-1 1,-1 1-1,0-1 1,0 1-1,0-1 1,0 1-1,0-1 1,-1 1-1,1 0 0,-1-3 1,-3-6 49,0-1 0,-1 1 0,0 0-1,0 0 1,-1 1 0,-9-12 0,-11-17 27,-203-339 301,215 357-217,-1 1 1,0 1-1,-26-23 0,22 23-53,9 8-20,-1 2 1,1 0 0,-2 0 0,1 1-1,-1 0 1,-20-8 0,-80-24 402,-133-18-365,-13-4-158,188 39 41,-259-72-181,279 84 266,0 1 1,-1 3-1,0 2 0,-85 4 0,116 2 110,0 2-1,0 0 0,0 0 0,1 2 0,0 1 1,0 0-1,1 1 0,-1 1 0,2 1 1,-1 1-1,2 0 0,-1 1 0,-18 18 0,6-1 160,1 1-1,1 1 0,2 1 0,2 2 1,-32 56-1,-162 295 1561,152-276-1537,64-106-480,-1 0 1,0 0-1,1 0 1,0 0-1,0 0 1,0 0-1,0 1 1,-1 5-1,2-9-308,0 0-3,0 0 27,0 0 273,-1 0-1,1-1 1,0 1-1,-1 0 0,1 0 1,0-1-1,-1 1 0,1 0 1,0 0-1,0-1 0,-1 1 1,1 0-1,0-1 1,0 1-1,0 0 0,-1-1 1,1 1-1,0 0 0,0-1 1,0 1-1,0-1 1,0 1-1,0 0 0,0-1 1,0 1-1,0-1 0,0 1 1,0 0-1,0-1 0,0 1 1,0-1-1,0 1 1,0 0-1,0-1 0,0 1 1,0 0-1,1-1 0,-1 1 1,0 0-1,0-1 1,1 0-1,8-18-1080,-2 12 733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5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578 948 2868,'0'-1'4,"1"1"0,0 0 0,0-1-1,0 1 1,0 0 0,0-1 0,-1 1-1,1-1 1,0 1 0,0-1 0,-1 1-1,1-1 1,0 0 0,-1 1 0,1-1-1,-1 0 1,1 0 0,-1 1 0,1-1-1,-1 0 1,1 0 0,-1 0 0,0 0 0,1 0-1,-1 0 1,0 1 0,0-1 0,0 0-1,0 0 1,0 0 0,0 0 0,0-1-1,0-43 179,-1 27-82,0-5-11,-1 1 1,-1-1-1,0 1 1,-14-42 0,-40-84-226,40 107-5,8 18-4,-1 1-1,-1 0 1,-1 1-1,-28-38 1,35 52 151,-1 1 0,0 0 0,-1 0 0,1 0 0,-1 1 0,0 0 0,0 0 0,-1 0 0,1 1 0,-1 0 0,0 1 0,0 0 0,-1 0 0,1 1 0,0 0 0,-1 0 0,-11 0 0,0 1 24,0 2 0,-1 0 0,1 1 0,0 1 1,0 1-1,-37 12 0,-30 8 89,86-24-53,1 0 38,23-12-20,57-17 516,-55 21-318,-1-1-1,0-1 0,-1-1 1,36-21-1,-30 9-506,-1-2 0,-1 0 0,46-58 0,-37 41-1007,-17 22 489,-1 4-107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48 950 5048,'1'1'-27,"0"0"0,-1 0 0,1 0-1,0-1 1,0 1 0,0-1-1,0 1 1,1 0 0,-1-1 0,0 0-1,0 1 1,0-1 0,0 0 0,0 1-1,1-1 1,-1 0 0,0 0-1,0 0 1,0 0 0,1 0 0,1-1-1,-2 1 15,0-1-1,0 0 1,0 1-1,0-1 0,0 0 1,0 0-1,0 0 1,-1 0-1,1 0 1,0 0-1,-1 0 0,1 0 1,0 0-1,-1 0 1,1 0-1,-1 0 1,1-2-1,1-8 13,0 1 0,-1 0 0,0-1 0,0-10-1,-1 15 2,-1-340 823,-8 241-632,-5 1-1,-33-122 1,23 136 2503,25 94-2735,1 0-1,-1 0 0,1 0 0,0 0 0,0-1 0,1 1 0,-1-1 0,5 6 1,30 29-179,-17-18 207,223 201 418,-89-87-299,-152-133-136,0 0-1,0 1 0,-1 0 1,1-1-1,-1 1 0,1 0 1,-1 0-1,0 0 0,0 0 0,1 0 1,-2 0-1,1 0 0,0 0 1,0 0-1,0 0 0,-1 1 1,0-1-1,1 0 0,-1 0 1,0 1-1,0-1 0,0 0 0,0 0 1,0 1-1,-1 2 0,-1-1 0,0 0 0,0-1 0,0 1 0,0 0 0,-1-1 0,1 0 1,-1 0-1,0 1 0,0-2 0,0 1 0,0 0 0,-7 4 0,-18 9-305,0-1 0,-1-1 0,-33 11 0,41-17 116,-164 54-775,180-61 812,1 1 1,0-1-1,-1 0 0,1 0 1,-1 0-1,1-1 1,-8 1-1,11-2 135,1 1 0,0-1-1,-1 1 1,1-1 0,0 0 0,-1 1 0,1-1 0,0 1 0,0-1-1,0 0 1,-1 1 0,1-1 0,0 0 0,0 1 0,0-1-1,0 0 1,0 1 0,0-1 0,0 0 0,0 1 0,1-1 0,-1 0-1,0 0 1,1-1-54,2-16-497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6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95 313 3664,'7'-3'19,"0"0"0,0 1 0,0 0 0,0 1 0,1-1 0,-1 2-1,12-1 1,53 3 213,-62-1-157,10 1 107,0 2 0,0 0 1,0 1-1,-1 1 0,0 0 0,0 2 1,0 0-1,-1 1 0,22 15 0,13 13-181,75 68 0,-111-91-214,-13-10 1,0 0 1,0 1-1,0-1 1,0 1-1,-1 0 1,6 10 0,-8-14 181,-1 0 0,1 1 0,0-1 0,-1 1 0,1-1 1,-1 1-1,1-1 0,-1 1 0,0-1 0,0 1 0,1-1 1,-1 1-1,0 0 0,-1-1 0,1 1 0,0-1 0,0 1 1,-1-1-1,1 1 0,-1-1 0,1 1 0,-1-1 0,0 1 1,1-1-1,-1 1 0,0-1 0,0 0 0,0 0 0,0 1 0,-2 1 1,-5 2 23,0 0 0,0-1 1,0 0-1,0 0 1,-1-1-1,1 0 0,-1 0 1,0-1-1,0 0 1,0 0-1,0-1 1,0-1-1,0 1 0,-14-2 1,5-1 1,0 0 0,0-1 0,0-1 0,1 0 0,0-1 0,-26-12 0,-1-6-10,2-2 0,1-2-1,1-2 1,1-1 0,-67-69-1,94 87 30,1 0 1,0-1-1,-14-23 0,22 32 9,0-1 0,1 0 0,0 1 0,0-1 0,0 0 0,1 0 0,-1 0 0,1-1 0,0 1 0,1 0 0,-1 0 0,1-1 0,0 1 0,1 0 0,0-9 0,1 10-15,0 1 0,0-1 0,0 1 0,0 0 0,1 0 0,-1 0 0,1 0 0,0 0 1,0 1-1,0-1 0,0 1 0,0-1 0,1 1 0,-1 0 0,7-2 0,1-3 6,41-21-32,1 2-1,1 2 1,84-24-1,-133 46 5,33-11-378,1 2 1,65-10-1,-67 20-489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6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5052,'8'7'38,"0"0"-1,0-1 1,1 0-1,-1 0 1,2-1-1,-1 0 1,0-1-1,1 0 1,0-1-1,0 1 0,0-2 1,0 0-1,0 0 1,1-1-1,-1 0 1,15-1-1,5 0 147,0-1 0,1-2-1,-1-2 1,0 0 0,-1-2 0,1-1 0,47-20-1,-19 1-211,85-52 1,-21-8-3335,-101 70 2048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7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719 549 1500,'10'-5'141,"1"-1"0,-1 0 0,0-1 0,0 0 0,-1 0 1,12-13-1,-21 20-104,0 0 0,0 0 1,0 0-1,0-1 0,0 1 1,0 0-1,-1 0 1,1 0-1,0 0 0,0 0 1,0 0-1,0-1 0,0 1 1,0 0-1,0 0 0,0 0 1,-1 0-1,1 0 1,0 0-1,0 0 0,0 0 1,0-1-1,0 1 0,-1 0 1,1 0-1,0 0 1,0 0-1,0 0 0,0 0 1,0 0-1,-1 0 0,1 0 1,0 0-1,0 0 1,0 0-1,0 0 0,0 0 1,-1 0-1,1 0 0,0 0 1,0 0-1,0 1 0,0-1 1,0 0-1,-1 0 1,1 0-1,0 0 0,0 0 1,0 0-1,-12 2 335,-219 58 1017,34-18-2578,181-39 555,-6-2-509,21-1 1111,1-1 0,-1 1 0,1 0 1,-1 0-1,1 0 0,-1-1 0,1 1 0,-1 0 0,1 0 1,-1-1-1,1 1 0,-1-1 0,1 1 0,-1 0 0,1-1 1,0 1-1,-1-1 0,1 1 0,0-1 0,-1 1 0,1-1 1,0-2 11,0 1 1,-1 0 0,2 0-1,-1 0 1,0-1-1,0 1 1,1 0 0,-1 0-1,1 0 1,-1 0 0,1 0-1,0 0 1,0 0 0,0 0-1,2-3 1,133-247 238,11 2 1503,-145 247-1546,0-1-1,1 1 1,-1-1 0,-1 0 0,1 0 0,0 0 0,-1 0-1,0 0 1,0 0 0,1-8 0,-23 12 1941,-386 30-736,261-15-5526,113-11 1614,23-4 1549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83 898 5909,'-1'10'295,"1"-1"-1,1 0 1,0 0 0,0 0 0,1 0 0,3 11 0,28 103 465,-21-87-656,10 32 240,57 119-1,-30-101-256,3-3 0,4-2-1,3-2 1,4-3 0,3-3-1,3-3 1,3-3 0,140 100-1,-169-139-38,0-3 0,2-1-1,1-2 1,1-2 0,1-2-1,0-2 1,1-3 0,1-1-1,0-3 1,0-2 0,100 1-1,-118-8-63,133-4-74,-136 2 60,0-2 0,-1-1 0,47-15 0,-50 12 8,0-2 1,-1-1-1,26-15 0,-36 17 25,0-1 0,-1 0 0,0 0-1,-1-1 1,0-1 0,12-15 0,-11 8-16,0 0 0,-1 0 0,-1-2 0,-1 1 0,0-1 0,-2-1 0,-1 1-1,0-1 1,6-44 0,-5-6-105,-2-130-1,-6 171 92,-2-33-44,-2 0 0,-4 0 0,-2 0 0,-21-68-1,5 45 71,-4 2-1,-56-111 1,57 139 1,-3 1 0,-2 1 0,-3 3 0,-2 0 0,-2 3 0,-2 1 0,-2 2 1,-2 3-1,-2 1 0,-77-50 0,52 48 46,-2 2 0,-1 4 0,-2 4 0,-1 3 0,-1 3 0,-129-25 0,169 46 47,0 1 1,-1 2-1,-62 3 0,80 2-84,1 2-1,0 0 0,0 1 1,1 2-1,-1 0 1,1 1-1,-38 19 1,31-10 5,0 2 0,1 1 0,1 1 1,1 1-1,0 2 0,2 0 0,1 2 0,1 1 1,1 0-1,1 2 0,-20 37 0,17-22 43,3 0 0,1 2 0,2 0 0,3 1 0,1 0 0,2 1 0,-5 64 0,6-13 183,5 0 0,12 152 0,-2-204-338,2-1-1,2 0 1,24 73 0,-25-95-217,2 1 0,0-2 0,2 1 0,0-1 0,1-1 0,2 0 0,0-1 0,22 22-1,-25-30-193,0-2-1,1 1 1,23 13-1,48 16-1785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0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10985,'0'0'164,"-1"0"1,1 0-1,0 0 0,0 0 0,-1 0 1,1 0-1,0 0 0,-1 0 1,1 0-1,0 0 0,-1 0 0,1 1 1,0-1-1,0 0 0,-1 0 1,1 0-1,0 0 0,0 0 0,-1 1 1,1-1-1,0 0 0,0 0 1,-1 1-1,1-1 0,0 0 0,0 0 1,0 1-1,0-1 0,0 0 1,-1 0-1,1 1 0,0-1 0,0 0 1,0 0-1,0 1 0,0-1 1,0 1-1,10 6 1596,22 3-1852,53 3-89,0-5-1,0-2 1,93-8 0,-101-6-2133,-27-3-2166,-42 9 2576,0 1 0,0-1 0,14 1 0,-13 1 383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0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0 366 5761,'10'-1'53,"-1"-1"1,1 0 0,-1-1 0,0 0 0,0 0 0,12-7 0,0 1-23,0 0 84,0-1-1,-1-1 0,0-1 0,-1-1 1,25-21-1,-8 2 212,48-57 0,-68 69-143,15-26 0,-11 16 575,-15 17 45,-5 12-568,0 0 0,0 0-1,0 1 1,0-1-1,0 0 1,1 0 0,-1 1-1,0-1 1,1 0-1,-1 1 1,0-1 0,1 0-1,-1 1 1,1-1-1,-1 0 1,1 0 0,0 1 1077,-1 0-90,-1 19 344,-21 74-1427,12-11-728,0 102 0,10-160-460,1 0 1,5 32 0,-4-45-292,1 1 0,1-1 0,-1 0 0,2-1 0,-1 1 0,13 19 0,-9-17-1019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728 771 5084,'-27'17'1996,"2"-1"400,-42 36-1,58-44-2225,1 0 0,1 1-1,0 0 1,0 0 0,0 0-1,1 1 1,1 0 0,-6 14 0,7-11-177,0-1 0,1 1 0,1 0 0,0 1 0,1-1 0,0 0 0,2 0 0,-1 1 0,3 14 0,-1-21-7,0 0-1,0-1 0,0 1 0,1 0 1,0-1-1,1 0 0,-1 0 1,1 0-1,0 0 0,0 0 1,1-1-1,10 10 0,4 2-2,0-1-1,28 17 1,7 0 7,2-3 1,1-1 0,2-4-1,0-2 1,1-2-1,2-3 1,104 16 0,-86-26-74,0-3 0,96-7 1,-135 0 26,0-2 0,0-2 1,-1-2-1,0-1 0,0-2 1,-1-2-1,-1-1 0,58-31 1,-75 33 58,1 0 1,-2-2-1,0-1 1,0 0 0,-2-2-1,0 0 1,-1-1-1,0 0 1,-2-1-1,0-1 1,-1-1-1,-1 0 1,-2-1-1,0 0 1,13-35-1,-16 27 72,-1-1 0,-1 0 0,3-58 0,-11-96 116,-1 162-153,0 0 0,-1 0-1,-2 1 1,0 0 0,-2 0-1,0 0 1,-1 1 0,-1 0-1,-1 1 1,-1 0 0,-1 1-1,-1 0 1,-29-30 0,12 18 43,-1 1-1,-1 2 1,-2 1 0,-1 2 0,-1 1 0,-56-27 0,39 27-37,0 3 1,-1 2-1,-2 2 1,1 3 0,-62-8-1,14 10-128,-203 4 1,238 12 149,1 3 1,0 3-1,0 3 1,2 3 0,0 3-1,1 2 1,0 4 0,2 2-1,2 3 1,-71 45-1,104-57 125,2 2 1,0 0-1,1 2 0,-31 33 0,47-44-171,-1 0 0,2 1-1,-1 0 1,2 1 0,0-1 0,0 1-1,1 1 1,1 0 0,0-1 0,1 2 0,0-1-1,-2 17 1,4-3 22,0 1 0,2 0-1,4 39 1,-1-49-47,0-1 1,2-1-1,0 1 1,0-1-1,2 0 0,12 25 1,5-3-342,1 0 0,2-2 0,2-1 0,1-2 0,2 0 0,45 37 1,13 0-1783,132 81 0,-100-78-377,-2-5-476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4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52 123 3360,'-6'-3'820,"0"0"-1,0-1 1,1 0 0,-8-6-1,12 9-663,-1 0-1,1 0 1,0 0-1,0 0 1,0-1-1,0 1 1,0 0-1,0-1 0,0 1 1,0-1-1,1 1 1,-1-1-1,1 0 1,-1 1-1,1-1 1,-1 1-1,1-1 1,0 0-1,0 0 1,0 1-1,0-1 1,0-2-1,1 3-98,-1 0-1,1-1 1,0 1-1,0 0 1,0-1 0,0 1-1,0 0 1,0 0-1,0 0 1,1 0-1,-1 0 1,0 0-1,1 0 1,-1 0-1,2 0 1,25-11 347,-3 4-269,-1 2-1,1 0 1,1 2 0,33-2-1,107 3 165,-99 4-160,347 12 522,0-1-659,14-26 330,-347 9-1366,-101 4-6588,-14-2 3586,26 3 3251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10:29:57.4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43 1,'-9'0,"-7"4,-1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1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766 520 3892,'-15'12'34,"0"0"0,-1-1-1,-30 16 1,-58 20 4,35-17-2,-233 102 491,182-85-138,103-40-218,15-6-139,1-1 0,-1 1 1,0-1-1,0 1 0,0-1 0,0 1 0,0-1 0,0 0 0,0 0 0,-3 0 0,5-1-23,-1 1 0,0 0 0,1 0 0,-1 0 0,0-1 0,1 1 0,-1 0 0,0-1 0,1 1 0,-1 0 0,1-1 0,-1 1 0,1-1 0,-1 1 0,1-1 1,-1 1-1,1-1 0,-1 0 0,0 0 0,0-3 10,0 0 0,0 0 0,1 0 0,-1 0 0,1 0 0,0 0 1,0 0-1,0-4 0,1-5 51,2-635-2462,-3 631 2253,1 7-72,0-1 1,-2 1 0,1 0-1,-1 0 1,-1 0 0,1 0 0,-2 0-1,-6-18 1,-1 16-578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5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13 433 7617,'1'0'69,"-1"1"0,1 0-1,-1-1 1,0 1 0,1 0 0,-1-1 0,1 1 0,-1-1 0,1 1 0,0-1 0,-1 1 0,1-1 0,0 1 0,-1-1 0,1 0 0,0 1 0,-1-1-1,1 0 1,0 1 0,-1-1 0,1 0 0,0 0 0,0 0 0,0 0 0,-1 0 0,2 0 0,28 3-172,-24-3 356,79 3 232,150-14 1,81-39 845,-303 47-1313,-1 1 65,0 0 0,1-1 0,-1-1 1,-1 0-1,1 0 0,20-12 0,-31 16-54,1-1 1,-1 0-1,0 0 0,0 0 1,0 0-1,0 0 0,-1 0 1,1 0-1,0 0 1,0 0-1,-1-1 0,1 1 1,0 0-1,-1 0 0,0-1 1,1 1-1,-1 0 1,0-1-1,1 1 0,-1 0 1,0-1-1,0 1 0,0 0 1,0-1-1,0 1 1,0 0-1,-1-1 0,1 1 1,0 0-1,-1-1 0,1 1 1,-1 0-1,1 0 1,-1-1-1,0 1 0,0 0 1,1 0-1,-2-2 0,-3-3 97,0 0-1,0 1 0,-1-1 1,1 1-1,-10-7 0,-17-10-86,-1 1-1,-1 2 1,-1 1-1,-56-20 1,-154-36-416,81 39-1683,25 5-3597,126 26 1365,16 4 3158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5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134 189 3048,'-19'-4'905,"-20"-3"1935,35 1-731,4 6-1975,0 0 0,0 1 0,0-1 0,0 0 1,0 0-1,0 0 0,0 0 0,0 0 0,-1 0 1,1 0-1,0 0 0,0 0 0,0 0 0,0 1 0,0-1 1,0 0-1,0 0 0,-1 0 0,1 0 0,0 0 0,0 0 1,0 0-1,0 0 0,0 0 0,0 0 0,-1 0 1,1 0-1,0 0 0,0 0 0,0 0 0,0 0 0,0 0 1,0 0-1,-1-1 0,1 1 0,0 0 0,0 0 0,0 0 1,0 0-1,0 0 0,0 0 0,0 0 0,0 0 1,0 0-1,-1 0 0,1 0 0,0-1 0,0 1 0,0 0 1,0 0-1,-1 2-110,0 0 1,0 1-1,0-1 1,0 0-1,-1 0 1,1 0-1,-1 0 1,1 0-1,-1-1 0,-3 4 1,3-3-2,-1 1 0,1-1 0,-1 1 0,1 0 0,0 0 0,-2 4 0,-2 7-26,1 1-1,0 0 1,1 0-1,0 0 1,2 1-1,0-1 1,0 1-1,1 0 1,2 18-1,0-23-29,0 0 1,1 0-1,1 0 1,-1 0-1,2 0 0,-1 0 1,1-1-1,1 1 1,0-1-1,1-1 0,0 1 1,0-1-1,11 13 0,1-5 2,1 0 0,0-2 0,1 0 0,0-1 0,1-2 0,1 0 0,0-1 0,1-1 0,46 14 0,-20-11 29,1-2 0,-1-2 0,97 3 0,-92-10 115,0-3 0,-1-2 0,1-3 0,62-14 0,-86 13-38,-1-2 0,-1-1 0,1-1 0,-2-1 0,1-2 0,-2-1 0,0-1 0,-1-1 0,23-20 0,-32 23-47,-1 0 0,0-2-1,-2 1 1,17-24 0,-24 29 32,0 0 0,0-1 0,-1 0 0,0 0 0,-1 0-1,0 0 1,-1-1 0,0 0 0,1-11 0,-2 2 158,0 1 1,-2 0-1,-3-36 0,2 48-176,-1-1 0,0 1 0,0 0 0,-1-1 0,0 1 0,-1 0 0,1 1 0,-1-1 0,-1 1 0,0-1 0,-7-7 0,2 4 1,-1 1-1,-1 0 1,0 0-1,0 1 1,-1 1-1,0 0 1,0 1 0,-1 0-1,0 1 1,0 0-1,0 2 1,-1-1-1,-23-2 1,-15-1-46,-1 3 0,-77 2 0,82 4-631,0 2 1,0 2-1,0 3 0,1 1 1,0 3-1,1 2 0,0 2 1,2 2-1,0 1 0,-75 46 1,112-60 121,0 1 1,0 0-1,1 0 0,-1 1 1,1-1-1,1 2 0,-1-1 1,-6 12-1,9-14 202,2 0-1,-1 1 0,1-1 1,-1 1-1,1-1 1,1 1-1,-1 0 1,1 0-1,0 0 1,1-1-1,-1 1 0,1 0 1,0 0-1,1 0 1,0 7-1,10 26-715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2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8 5372,'-53'-6'3578,"-96"4"0,144 2-3395,-1 1-1,1 0 1,0 0-1,0 0 0,0 0 1,0 1-1,0 0 0,0 0 1,0 0-1,0 1 0,1 0 1,-1-1-1,1 2 0,0-1 1,0 0-1,0 1 0,-3 4 1,3-3-147,0 0 0,1 1 0,0-1 0,0 1 0,0 0 0,1 0 0,0 0 0,0 0 0,0 0 0,1 0 0,0 1 0,0-1 0,0 13 0,1 7-27,-1-6 5,2 1 1,2 19 0,-2-33-27,0-1 0,1 0 1,0 0-1,0 0 0,0 0 0,0 0 1,1 0-1,0-1 0,1 1 1,6 8-1,1-3-156,0 0 0,0 0 1,1-1-1,1-1 0,0 0 1,0 0-1,1-2 0,0 0 1,0 0-1,0-1 0,1-1 0,0 0 1,25 3-1,12 0-2814,1-2 1,86-3-1,-127-3 2331,23 0-1244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53 10509,'0'0'568,"0"0"116,0-1 68,0-2-376,-8 2-196,-3-3 276,-7-2-96,-2 2-360,-9-2-28,-5 0-148,-1 0-352,0 2-404,-6 2-296,-1-2-116,4 3-172,0 1-444,1-3-129,4 2-63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3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501 155 11901,'0'-2'632,"0"1"-176,0-3-124,-8-4-68,-9 2-104,-4-2-88,-8 0-36,-8-2-36,-2-1-108,-6-2-272,2 0-376,-3 1-288,7 0-260,-2 1-148,5 3-196,-2-2-205,4 0 225,7 2 156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3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32 326 9409,'-2'-56'4396,"-17"-108"-4098,15 139-42,1 0 1,0-29 0,3 53 172,0 1 46,0 0-201,0 0-56,8 13-86,30 41-1025,-25-35 795,26 31 1,-23-33 67,1 0 1,1-2 0,0 0 0,1-1-1,1 0 1,0-2 0,1 0 0,23 9-1,-42-20 4,0 0 0,0 0 0,1-1 0,-1 1 0,0-1 0,1 1 0,-1-1 0,0 0 0,1 0 0,-1 0 0,0 0 0,1 0 0,-1-1 0,4 0 0,-5 1-19,0-1 0,0 0 0,0 1 0,0-1 1,0 0-1,0 0 0,0 1 0,0-1 0,0 0 0,0 0 1,0 0-1,-1 0 0,1 0 0,0 0 0,-1 0 1,1 0-1,-1-1 0,1 1 0,-1 0 0,1 0 0,-1 0 1,0-1-1,0 1 0,0 0 0,0-3 0,2-103-3072,-3 93 1976,0 0 0,-1 1 0,-1-1 0,0 1 0,-9-23 0,3 20-465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4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56 353 7633,'1'0'50,"0"0"23,-1-14 752,1-76 624,-4-110-41,-5 152 1143,8 48-1935,0 0 53,0 0-324,5 16-56,37 47-359,-8-13 86,-13-19 117,31 35 0,-2-3-32,-12-4 675,-38-59-812,0 1 0,0-1 0,0 1-1,0-1 1,0 1 0,0-1 0,0 1 0,0-1 0,0 1 0,-1-1 0,1 1 0,0-1-1,0 1 1,0-1 0,-1 1 0,1-1 0,0 1 0,-1-1 0,1 0 0,0 1-1,-1-1 1,1 1 0,-1-1 0,1 0 0,0 0 0,-1 1 0,1-1 0,-1 0 0,1 0-1,-1 1 1,1-1 0,-1 0 0,1 0 0,-1 0 0,1 0 0,-1 0 0,1 0 0,-1 0-1,1 0 1,-2 0 0,-27 5-568,26-5 528,-218 12-11740,199-12 10164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4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34 381 7785,'0'0'248,"0"-20"1145,0 3-1280,0 0 0,-2 1 0,0-1-1,-5-20 1,-8-54-1178,12 71 99,1 0 0,1-21-1,0-1-1293,0 6 29,1 29 1708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4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111 415 5344,'3'8'183,"1"0"-1,0 0 1,0 0-1,1-1 1,0 0-1,0 1 0,0-2 1,1 1-1,0-1 1,1 0-1,-1 0 0,1 0 1,0-1-1,11 6 1,-4-4-193,0 0 0,1-1 1,0-1-1,0 0 0,1-1 1,-1-1-1,1 0 0,0-1 1,0-1-1,0 0 0,24-2 1,-35 0-27,0 0-1,-1 0 1,1 0 0,0-1 0,0 1 0,-1-1-1,1 0 1,-1-1 0,8-4 0,-10 6 44,0-1 1,0 1 0,0-1-1,0 0 1,-1 0 0,1 0-1,0 0 1,-1 0 0,0 0-1,1 0 1,-1-1 0,0 1-1,0 0 1,0-1 0,0 1-1,-1-1 1,1 1 0,-1-1-1,1 1 1,-1-4 0,0-9 152,1 4-20,-1 1-1,0-1 1,-1 0 0,0 0 0,-1 1-1,0-1 1,0 0 0,-1 1 0,-7-15 0,5 14 108,0 1 1,-1 0 0,-11-13 0,15 20-212,-1 0 0,0 0 0,0 0 0,0 0 0,-1 1 0,1-1 0,0 1 0,-1 0 0,0 0 0,1 1 0,-1-1 0,0 1 0,-6-2 0,7 2-17,-1 1 0,1-1 0,-1 0 0,1 0 0,0-1 0,-5-2-1,7 4-1,1 0 0,0 0 0,-1 0-1,1-1 1,0 1 0,0 0-1,-1-1 1,1 1 0,0 0 0,0-1-1,0 1 1,-1 0 0,1-1 0,0 1-1,0 0 1,0-1 0,0 1-1,0 0 1,0-1 0,0 1 0,0 0-1,0-1 1,0 1 0,0-1-1,9-13 1016,-5 11-953,0-1 0,0 0 0,-1 0 0,1-1 0,-1 1 0,0-1-1,0 0 1,-1 0 0,1 0 0,-1 0 0,0 0 0,-1 0 0,1 0 0,-1-1 0,0 1 0,0-1 0,-1 1-1,0-1 1,0 1 0,0-1 0,0 1 0,-3-10 0,2 11-11,-1 0-1,1 0 1,-1 0 0,0 0 0,0 1-1,-1-1 1,1 1 0,-1-1-1,0 1 1,0 0 0,0 0 0,0 0-1,0 1 1,-1-1 0,-4-2 0,-5-4-37,-1 1 1,-25-11 0,26 14-256,0 0-1,-1 1 1,0 1 0,0 0 0,0 0 0,0 2 0,0 0 0,-17 0-1,21 2-519,0 0-1,-1 0 0,1 1 0,0 0 0,0 1 0,0 0 0,0 1 1,1 0-1,-1 1 0,1 0 0,-14 9 0,6 0-1214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5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471 344 7593,'-1'3'87,"-1"1"1,1-1 0,0 0-1,-1 0 1,0 0 0,1 0 0,-1-1-1,0 1 1,-1 0 0,1-1-1,0 1 1,-1-1 0,1 0-1,-1 0 1,0 0 0,0 0 0,-3 2-1,-11 5 295,-28 12 0,44-20-378,-13 4 132,-1-1-1,1 0 1,-1-1 0,0-1-1,0 0 1,0-1 0,0 0-1,0-1 1,-17-3 0,24 2-2,1-1 1,-1 0-1,1 0 1,0-1-1,0 0 1,0 0-1,0-1 1,1 0-1,-1 0 1,1 0-1,0-1 1,0 0-1,0 0 1,1-1-1,0 0 1,0 0-1,-6-8 1,0-3 2,1 0 0,0 0 0,2-1 0,0 0 0,-10-31 0,13 25-580,1 0-1,0 0 1,2-1-1,1-42 1,1 58-175,1 6 157,-1 0 0,1 0 0,0 0 0,0 0-1,0 1 1,0-1 0,1 0 0,-1 1 0,1-1 0,0 1-1,-1-1 1,1 1 0,0 0 0,0 0 0,1 0-1,-1 0 1,3-2 0,5-4-1346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3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2450 2761 2148,'-175'-12'1052,"87"-1"-911,8 2 404,-131-37 0,21-18-308,147 49-160,1-3 0,-53-33-1,46 20-42,1-2 0,2-2 0,2-2 0,1-2 0,2-1 0,2-3 0,2-1 0,3-2 0,1-1 0,-43-88 0,11-12 172,-49-173-1,-5-15 169,75 236 173,-4 1 1,-79-122 0,52 99-712,31 49-180,-83-107 1,14 39 309,80 108 211,22 25-99,2-1 1,-12-15-1,-2-4-231,14 20 150,1-2 0,0 1-1,1-1 1,0 0 0,1-1 0,-9-22-1,14 34-78,1 0-1,0-1 0,0 1 0,0 0 0,-1-1 1,1 1-1,0-1 0,0 1 0,0 0 1,0-1-1,0 1 0,0-1 0,0 1 1,0 0-1,0-1 0,0 1 0,0-1 1,0 1-1,0 0 0,0-1 0,0 1 0,0-1 1,0 1-1,0 0 0,1-1 0,-1 1 1,0-1-1,0 1 0,1 0 0,-1-1 1,0 1-1,1-1 0,13 4-3305,-6 0 4089,9 2-1302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5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10885,'3'14'1073,"1"1"0,0-1 0,11 23 0,-13-32-1034,0-1 1,0 0-1,1 0 0,-1-1 0,1 1 0,0 0 1,0-1-1,1 0 0,-1 0 0,1 0 1,-1 0-1,1 0 0,0-1 0,0 1 1,0-1-1,6 2 0,13 3-1225,1-1 0,37 6 0,50-6-6251,-84-6 4840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5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265 195 7849,'-9'0'136,"3"0"-136,2 0-292,-6 0-784,5 0-89,-5 0-83,2 0-96,0 0-248</inkml:trace>
  <inkml:trace contextRef="#ctx0" brushRef="#br0" timeOffset="1">389 65 11697,'-27'0'616,"1"-2"-168,-5 0-236,-5-2 16,1 1 100,6-4-196,-3 4-132,5 0-176,-3-1-92,5-1-320,-2-1-572,3 0-328,8 4 8,9-2-624,-3 0-97,3 1 725,7-4-148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1 938 2516,'6'-4'3583,"22"-18"-3048,10-9 258,56-61 0,24-46-539,-82 96-198,57-72 189,-5-4 0,129-228 0,-199 315 2300,-20 53-2303,0 1 0,-1-1 0,-12 38-1,1-1-131,-16 80 57,-15 72 648,23-95-529,-29 212 658,42-249-870,0 1-829,7-25-3312,-7-32-2871,6-15 5289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1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8981,'1'1'69,"-1"1"1,0-1 0,1 0-1,-1 1 1,1-1 0,0 0-1,-1 0 1,1 0-1,0 1 1,0-1 0,0 0-1,0 0 1,0 0 0,0 0-1,0-1 1,0 1-1,0 0 1,0 0 0,0-1-1,0 1 1,1 0 0,-1-1-1,0 1 1,0-1 0,3 1-1,40 10-233,-34-9 356,34 4-115,0-2 0,0-2 0,52-3 1,-18-1-39,511-24-961,-558 23 614,81-11-315,-42-3-2788,-67 16 649,-3 1 1169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2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1939 9309,'123'73'792,"-31"-20"-667,-13-6 81,144 61 0,-168-87-218,1-2-1,0-3 1,106 17 0,-77-22-84,0-5 1,1-3-1,-1-3 0,143-21 1,-176 12-2,-1-3 0,0-1 0,69-30 0,-84 27-22,-1-1-1,-1-2 1,0-1 0,-1-2 0,35-31-1,-51 37 106,0 0 0,-1-1 0,-1-1 0,-1 0-1,-1-1 1,0-1 0,-1 0 0,-1-1-1,-1 0 1,-1 0 0,-1-1 0,-1 0-1,-1 0 1,-1-1 0,-1 0 0,3-41-1,-5 17 36,-2 0 0,-2-1 0,-1 1 0,-3 0-1,-2 1 1,-28-91 0,-7 20 225,-82-159 0,-90-97 317,176 310-430,-3 1 1,-3 3 0,-54-56 0,78 94-100,0 1 1,-2 1-1,0 1 1,-1 0-1,-1 2 1,0 1-1,-1 2 1,-1 0-1,0 1 1,-49-13-1,24 15-74,-1 3 1,-1 1-1,1 3 0,-1 3 0,-104 11 0,93 0-1,-1 2 1,2 3-1,0 2 0,-81 37 0,31-3-33,-146 90 0,209-110 91,1 1 0,2 3-1,1 1 1,-54 58 0,82-75-16,1 1-1,1 1 1,1 0 0,0 1-1,2 1 1,1 0 0,1 1-1,1 1 1,2 0 0,0 0-1,-8 43 1,12-36-4,2 0 1,0 58-1,4-74 13,1-1 0,0 1 0,1 0 0,1-1 1,0 0-1,1 0 0,10 22 0,-1-14-14,1 0 1,0-1-1,2 0 0,0-2 1,2 0-1,0-1 1,23 18-1,3-1-26,2-2 0,70 38 1,-49-34-682,2-4 0,1-3 0,149 45 1,-190-69-1165,61 6 1,-38-13-194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2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1 386 4780,'0'0'528,"1"-19"1491,1 13-1878,0 0 0,1 1 0,0-1 1,0 1-1,5-7 0,6-9 180,-8 11-200,0 0 0,1 1 0,0 0 0,1 1 0,0-1 0,1 2 0,-1-1 0,19-11 0,7-3 293,41-18 0,-74 40-405,49-24 163,1 4 1,1 1-1,66-15 1,165-14-67,-215 42 2,0 3 0,103 8 0,-96 5 50,0 3-1,90 26 1,-36 4-116,-111-34-1141,-17-8 428,0 0-1,1 0 1,-1 1-1,0-1 0,0 1 1,0-1-1,0 1 1,-1 0-1,1-1 0,1 4 1,1 3-773,0 0 478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3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1 3220,'2'4'6856,"4"3"-3367,26 20-3784,-13-12 661,80 59-464,-58-45-53,-36-26 134,44 33-851,66 59 1,-106-85 764,-1 0-1,13 21 0,-11-15 20,-8-14-2,0 1-1,-1-1 0,1 1 0,-1 0 1,0-1-1,0 1 0,0 0 1,0 0-1,-1 0 0,1 0 0,0 5 1,-32-8 174,-347 5-352,-69 6-925,447-11 1267,0 0-22,0 0-20,0 0-15,0 0 8,0 0 40,15-2 384,12-9-401,0-1 1,0-2-1,34-22 0,-24 13-12,197-135 255,-223 143-209,-10 13-7225,-8 9 5255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4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1640 277 1752,'106'-29'1684,"-106"29"-1525,0 0-1,0 0 0,0 0 0,0 0 0,0 0 1,0 0-1,0 1 0,0-1 0,0 0 0,0 0 1,0 0-1,0 0 0,0 0 0,0 0 1,0 0-1,0 0 0,0 0 0,0 0 0,0 0 1,0 0-1,0 0 0,0 0 0,0 0 1,0 0-1,0 0 0,0 0 0,0 1 0,0-1 1,0 0-1,1 0 0,-1 0 0,0 0 1,0 0-1,-11 8 737,-16 10-1319,-95 43 748,-241 85 1,310-131-316,-2-2 0,0-3 0,0-2 0,-103 1 1,134-9 19,0-1 0,1-1 0,-44-8 0,34 1 96,-1-2 0,1-1 0,1-1-1,1-2 1,-53-32 0,37 15 89,2-1 0,1-3 0,-47-49-1,-89-101-61,168 174-236,7 5-399,-1 1 0,-1 0 0,-10-8 0,14 13-385,1 2-3753,-1-1 2720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5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218 607 5761,'-2'9'57,"-3"-14"-15,-7-19 42,11 21-58,-132-267 903,123 252-781,1 0-1,0-1 0,2 0 1,0-1-1,1 0 0,1 0 1,1 0-1,-3-38 0,8 57-92,-1 0 0,1 0 0,0 0 0,0 0 0,0 0 0,1 1 0,-1-1 0,0 0 0,0 1 0,0-1 0,1 0 0,-1 1 0,0 0 0,0-1 0,1 1 0,-1 0 0,0-1 0,1 1 0,1 0 0,0 0 24,522-83 982,-412 77-4290,-112 6 2182,-1 0-150,0 0-137,0 0-20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2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2344,'0'0'284,"0"0"20,0 0 18,0 0-9,0 0-18,0 0 27,0 0 51,0 0 23,0 0 51,0 0 60,0 0-39,0 0-10,0 0 52,0 0 14,0 0-59,0 0-112,0 0-105,0 0-28,0 0 1,0 0-45,0 18 460,0 303-87,1-281-547,2 0-1,11 53 1,26 77-71,-37-159 65,106 331-22,-78-269 60,3 0 0,64 101 0,55 45-187,9-7 0,196 199 0,118 35-366,-176-203 476,-215-183 90,157 82 0,-70-59-165,-60-34 112,-50-24-126,-62-25 40,0 0-3,0 0-64,0 0-24,0 0 9,0 0 0,0 0-54,0 0-172,0 0-212,0 0-206,0 0-48,-4 1-1006,1 1 509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3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575 455 1512,'8'2'51,"0"0"0,0-1 0,0 0 1,0 0-1,0-1 0,16-1 0,-2 0 1253,-53-22 482,5-1-1568,2-1 0,-25-34 0,24 28-222,-37-36 0,-17-8 172,-78-69 576,156 142-670,-1 1 1,1 0-1,0 0 1,-1 0-1,1 0 1,-1 1-1,1-1 0,-1 0 1,0 0-1,1 1 1,-1-1-1,0 1 1,1 0-1,-1-1 1,0 1-1,-2 0 0,4 0 345,0 0-37,0 0-53,-5 12 392,-9 6-261,1 2 1,1-1 0,0 2 0,2-1 0,-8 24 0,6-13-206,2 1 0,-7 45 0,3-16-169,2-2-307,-6 118 1,18-159 152,0-16 19,0 0 0,1 0 0,-1 0 0,0 1 0,-1-1 0,1 0 0,0 0 0,-1 0 0,1 0 0,-1 0 1,1 0-1,-1 0 0,0 0 0,0 0 0,0 0 0,0 0 0,-3 3 0,-3-3-785,6-2-7635,1 0 8455,0 0-1021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3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2064 2920,'0'0'277,"0"0"-36,0 0-34,0 0-6,0 0-6,0 0-8,0 0-35,0 0-20,0 0 16,0-18 895,0-25-718,2 0 1,2 1-1,9-43 1,77-273-370,-55 243-25,82-259-656,-113 360 701,63-193-246,-52 153 197,14-103 1,-26-6 315,-3 99 39,-1 53-251,0-1 1,-1 1 0,0 0 0,-1 0 0,0 0 0,-1 0-1,0 1 1,-9-17 0,-2 0 66,-36-48 1,35 56-64,-1 2 1,0 0-1,-37-27 1,50 41-46,2 1-81,-1 1 1,1 0-1,-1 0 0,0 0 1,1 0-1,-1 1 0,0-1 1,1 1-1,-1-1 0,0 1 1,1 0-1,-1 0 0,0 0 1,-4 1-1,1 0-237,0 0 0,0 0 0,0 0 0,0 1 0,-9 4 0,-9 7-427,-2 4-146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4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766 150 3128,'9'-16'363,"-7"11"2071,-13 17-1468,-343 341-1092,350-349 91,0-1 0,-1 1 1,1-1-1,-1 0 0,0 0 0,0 0 1,0 0-1,-9 2 0,11-4 30,0 0-1,0-1 0,0 0 1,0 1-1,0-1 0,0 0 0,0-1 1,0 1-1,0 0 0,0-1 1,1 0-1,-1 0 0,0 1 0,0-2 1,0 1-1,1 0 0,-1 0 1,-4-4-1,-7-6 38,0-1 0,1 0 0,0-1 0,1-1 0,0 0 0,1 0 0,-12-22-1,-56-117 39,77 151-72,-93-206-3576,82 184 2625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4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3900,'0'0'668,"0"0"-16,0 0-45,0 0-10,0 0-34,-4 26 1089,5-14-1641,1 0 1,0 0 0,1-1-1,0 1 1,8 18 0,-4-9-28,7 15 17,1-1-1,1-1 0,2 0 0,2-2 0,26 35 0,129 141 229,-130-157-223,-27-31-9,-12-15-19,0 1-1,0 0 1,-1 0-1,0 1 0,0-1 1,-1 1-1,0 0 0,6 13 1,-10-19 11,0 1 0,0-1-1,0 0 1,0 0 0,0 0 0,0 1 0,0-1 0,0 0 0,-1 0 0,1 0 0,0 1 0,-1-1-1,1 0 1,-1 0 0,1 0 0,-1 0 0,0 0 0,1 0 0,-1 0 0,0 0 0,0 0-1,0 0 1,0-1 0,1 1 0,-1 0 0,0 0 0,-1-1 0,1 1 0,0-1 0,0 1-1,0-1 1,-2 1 0,-6 3 16,-1 0 0,-19 4-1,15-5-29,-19 4 29,-1-1 0,0-2 0,0-1 0,0-2 0,0-1 0,-67-9 0,43 0-5,0-3 1,1-3 0,-56-21 0,-156-84-5215,241 104 3862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6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25 364 3292,'-1'0'18,"0"0"163,0 1-1,-1-1 1,1 1-1,0-1 0,0 1 1,0-1-1,0 1 1,0 0-1,0 0 0,-1-1 1,2 1-1,-1 0 1,0 0-1,0 0 0,0 0 1,0 0-1,1 0 1,-1 0-1,0 1 0,1-1 1,-1 0-1,1 0 0,-1 0 1,1 1-1,0-1 1,-1 0-1,1 2 0,0-2-19,1 8 250,11-2-363,-1-2 0,1 0-1,0 0 1,0-1 0,26 6 0,-6-5-73,40 3 0,-19-8-653,-52-2 668,-1 1-1,0-1 1,1 0-1,-1 0 1,0 0-1,0 0 1,0 0-1,0 0 1,0 0-1,0 0 1,-1-2-1,-4-5 43,0 0 0,-1 0 0,0 1 0,0-1 0,-1 1 0,0 1 0,0 0 0,-1 0 0,-12-9 0,4 3-24,-106-88-211,120 99 166,0 0 0,0-1 0,0 1 0,0-1 0,1 0 0,-1 0 0,1 1 0,0-1 0,0 0 0,0 0 0,0 0 0,0-1 0,0 1-1,1 0 1,0 0 0,0 0 0,-1 0 0,2-1 0,-1 1 0,0 0 0,1 0 0,1-6 0,0 2-208,0 0 1,0 1-1,0-1 1,1 1-1,0-1 0,1 1 1,0 0-1,0 0 1,6-7-1,-1 4-358,0-1 0,1 2 0,0-1 0,14-8 0,-18 14 461,-1 0-1,1 0 0,0 0 1,0 1-1,0-1 1,0 2-1,0-1 1,1 0-1,-1 1 1,10 0-1,-14 1 265,0 0 0,0 0 0,-1 0 0,1 0 1,0 0-1,0 0 0,-1 1 0,1-1 0,0 1 0,-1 0 0,1-1 0,-1 1 0,1 0 1,-1 0-1,1 0 0,-1 0 0,1 0 0,-1 0 0,0 0 0,1 0 0,-1 1 0,0-1 1,0 0-1,0 1 0,0-1 0,1 4 0,10 15 526,0 0 1,-1 1-1,-2 0 0,11 32 1,15 34-133,1-15-1540,74 110 1,-79-136-2499,-30-43 2306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6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1776,'231'-17'594,"-189"13"-512,27 2-48,-68 2-19,-1 0-1,1 0 0,0 1 0,0-1 1,0 0-1,0 1 0,-1-1 0,1 0 1,0 1-1,0-1 0,0 1 1,-1 0-1,1-1 0,0 1 0,-1 0 1,1-1-1,-1 1 0,1 0 1,-1-1-1,1 1 0,-1 0 0,1 0 1,-1 0-1,1 1 0,7 25 251,-6-19-185,9 26 211,0-1 0,3-1 0,32 59 0,-37-78-206,0 0-1,0-1 1,2 0-1,-1 0 1,1-1-1,1 0 1,0-1-1,1-1 1,0 0-1,0 0 1,16 6-1,-24-12-82,1-1-1,0 1 1,0-1-1,0 0 0,0-1 1,0 0-1,8 1 1,-13-2 9,1 0 0,-1 0 1,1 0-1,-1 0 1,1 0-1,-1 0 1,0-1-1,1 1 0,-1-1 1,1 1-1,-1-1 1,0 1-1,1-1 0,-1 0 1,0 0-1,1 0 1,-1 1-1,0-1 1,0 0-1,0 0 0,0-1 1,0 1-1,0 0 1,0 0-1,0 0 0,-1-1 1,1 1-1,0 0 1,-1-1-1,1 1 1,-1-1-1,0 1 0,1-1 1,-1-2-1,2-15 291,0-1 0,-3-34 0,0 31-85,0 15-156,0-1 1,0 1-1,-1-1 0,0 1 0,-1 0 1,0 0-1,0 0 0,0 0 1,-1 0-1,0 1 0,-11-14 0,12 16-47,-1 0-1,0 1 0,0 0 1,0 0-1,0 0 0,-1 0 1,0 1-1,0-1 0,0 1 0,0 0 1,0 1-1,0-1 0,-1 1 1,1 0-1,-1 1 0,0-1 0,0 1 1,-7-1-1,2 2-181,-1 0 0,0 1 0,0 0 0,1 0 0,-1 1 0,-17 6 0,23-6-26,1 0-1,0 1 1,0-1-1,0 1 0,0 0 1,0 1-1,1-1 1,-1 1-1,1 0 0,0 0 1,0 0-1,1 0 1,-1 1-1,1 0 1,-5 8-1,6-8 9,1-1 0,0 0 0,-1 1 0,2 0 0,-1-1 0,0 1 0,1 0 1,0-1-1,0 8 0,1 0-263,-1 7-386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7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34 105 2860,'35'45'624,"-1"2"-1,-2 1 1,35 73-1,-51-87-603,-9-21 25,0 0 1,-1 1 0,-1-1-1,0 1 1,0 1 0,-2-1-1,4 27 1,-7-41-70,0 0 54,0-24 854,1 13-653,0 0 0,0 0 0,1 0 0,0 1 0,1-1 1,1 1-1,5-13 0,40-71-148,-7 16 60,-35 64-93,-1 0 1,5-22-1,-10 31 5,0-1 0,0 0 0,0 0 1,-1 0-1,0 0 0,0 0 0,0 0 0,-1 0 1,-1-8-1,0 10-15,0 1 1,1-1-1,-1 1 0,-1-1 1,1 1-1,0 0 0,-1 0 1,0 0-1,1 0 0,-1 1 1,-6-5-1,-37-22 297,32 22-523,0 1 1,0 0-1,-1 1 1,0 1 0,0 0-1,0 1 1,-1 1-1,1 0 1,-1 1 0,1 1-1,-1 0 1,1 1-1,-23 5 1,32-5-259,0 1 1,-1 0-1,1 0 1,0 1-1,0-1 1,1 1-1,-1 0 1,0 1-1,1 0 0,-8 7 1,-3 6-1034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8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0 449 4420,'5'1'334,"0"0"-1,0 0 1,-1 0-1,1-1 1,9 0-1,17 0-330,-1-1 0,0-1 0,0-1 0,0-2 0,-1-1 0,0-1 0,0-2 0,0-1 0,40-20 0,-65 28-13,0 0 1,0-1-1,0 1 0,-1-1 0,1 0 0,-1 0 0,0 0 0,0-1 0,0 1 1,0-1-1,0 1 0,-1-1 0,1 0 0,-1 0 0,0 0 0,-1 0 1,1-1-1,-1 1 0,1 0 0,-1-1 0,-1 1 0,1-1 0,0 1 0,-1-1 1,0 0-1,0 1 0,-1-1 0,1 1 0,-3-8 0,1 6 40,0 1 0,0-1 0,-1 1 0,0-1 0,0 1 0,0 0 0,-1 0 0,0 0-1,0 0 1,-8-7 0,-1 0 147,-1 1-1,-22-14 1,29 20-125,-1 0-1,1 1 1,-1 0-1,-1 0 1,1 1 0,0 0-1,-1 0 1,0 1-1,-12-1 1,-61-3-617,111-1 449,-13 2-61,38-9-218,0-3 1,82-37 0,-134 53 458,-1 0 0,0 0 0,0 1 0,1-1 0,-1 1 0,0-1 0,1 1 0,-1-1 0,0 1 1,1 0-1,-1 0 0,1 0 0,-1 0 0,0 0 0,1 0 0,-1 0 0,1 0 0,-1 0 0,0 1 1,1-1-1,-1 0 0,1 1 0,-1-1 0,0 1 0,0 0 0,3 1 0,-2 1 159,1 0-1,-1 0 1,0 0-1,0 1 0,0-1 1,0 1-1,2 7 1,2 1-350,92 173 1255,-44-89-2034,-39-69-403,-10-20 713,-1 0 0,1 0 0,-1 1 0,-1-1 0,0 1 0,0 0 0,0 1 0,-1-1 0,2 17 0,-4-25 140,0 0 92,0 0 71,0 0 34,0 0 22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2692,'1'-7'3824,"22"-3"-3382,1 1 0,0 1 0,26-4 1,26-9-425,22-11-1343,133-24 1,-206 52 671,2 0-206,39-13 0,-66 17 910,0 0 0,0 0 1,1 0-1,-1 0 0,0 0 0,0 0 0,1 0 0,-1 0 1,0 0-1,0 0 0,1 0 0,-1 0 0,0 0 0,0 0 1,1 0-1,-1 0 0,0 0 0,0 0 0,1 0 1,-1 0-1,0 0 0,0 0 0,0 0 0,1 1 0,-1-1 1,0 0-1,0 0 0,0 0 0,1 0 0,-1 0 1,0 1-1,0-1 0,0 0 0,0 0 0,0 0 0,1 1 1,-1-1-1,0 0 0,0 0 0,0 1 0,0 13 1076,-8 14 181,1-14-970,1 0 0,1 1 0,0-1 1,0 1-1,2 0 0,0 0 0,-2 27 0,5-30-204,-1 4-32,1 0 0,0 0 1,5 27-1,-4-38-111,1 0 1,-1 1-1,1-1 0,0 0 0,0-1 1,1 1-1,0 0 0,0-1 0,0 1 1,0-1-1,0 0 0,1 0 0,0 0 1,8 6-1,-1-3-1,0-1 0,0 0 0,0 0-1,1-1 1,-1-1 0,1 0 0,1 0 0,-1-1 0,23 2 0,-4-2-50,0-2 0,57-5 0,-76 3 45,0 0-1,0-1 0,0-1 0,-1 0 1,1-1-1,-1 0 0,0-1 0,0 0 1,0-1-1,19-13 0,-24 15 13,-1-1 1,0 0-1,0 0 0,0 0 1,-1-1-1,1 0 0,-1 1 0,-1-2 1,1 1-1,-1 0 0,0-1 1,0 0-1,-1 1 0,0-1 1,0 0-1,-1 0 0,0 0 0,0 0 1,0-12-1,-1 7 17,0 1 1,-1-1-1,0 0 1,-1 0-1,-1 1 1,-4-17-1,4 22-3,0 0-1,0 0 1,0 1 0,0-1-1,-1 1 1,0 0 0,0 0-1,-1 0 1,1 1-1,-1-1 1,0 1 0,0 0-1,-9-5 1,1 2 9,-1 1 0,0 0 0,0 1 0,0 0 0,0 2 0,-1-1 1,1 2-1,-1 0 0,0 0 0,0 2 0,1 0 0,-1 0 0,0 1 0,0 1 0,-26 7 0,25-5-314,0 1-1,0 0 0,0 2 0,1-1 1,0 2-1,0 0 0,1 1 0,0 0 1,1 1-1,0 1 0,0 0 0,1 0 1,-19 25-1,27-30-12,1 0 0,-1 0 1,1 1-1,0 0 0,1-1 0,-1 1 1,1 0-1,1 0 0,-1 0 0,0 13 1,2-16 208,0-1 0,0 0 1,0 1-1,0-1 0,0 0 1,1 1-1,0-1 0,-1 0 1,1 0-1,0 1 0,1-1 1,-1 0-1,1 0 0,-1 0 1,1 0-1,0-1 0,0 1 1,0 0-1,0-1 0,1 1 1,-1-1-1,1 0 0,-1 0 1,6 3-1,18 6-460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1 432 2664,'28'-36'2303,"43"-41"0,-70 76-2247,-1 1-1,1-1 1,-1 1 0,1 0-1,-1-1 1,1 1 0,-1 0 0,1 0-1,0-1 1,-1 1 0,1 0-1,-1 0 1,1 0 0,0 0-1,-1 0 1,1 0 0,0 0 0,-1 0-1,1 0 1,-1 0 0,1 0-1,0 0 1,-1 1 0,1-1-1,-1 0 1,1 0 0,0 0 0,-1 1-1,1-1 1,-1 0 0,1 1-1,-1-1 1,1 1 0,-1-1-1,1 1 1,-1-1 0,1 1-1,16 21-236,-14-18 340,7 13-161,-1 0 0,-1 0 1,0 1-1,-1 0 1,-1 1-1,-1-1 1,0 1-1,-1 0 1,1 29-1,-4-37-25,1 13-37,0 0 0,-2 0 0,-1-1-1,-4 29 1,4-47 45,0 0 1,-1 0-1,0 0 0,0-1 0,-1 1 0,1 0 1,-1-1-1,0 0 0,0 0 0,-5 5 0,7-8 3,1 1 12,0-2 46,3-22 834,6 6-781,-1 2-1,2-1 1,0 1 0,1 1-1,13-14 1,-9 10-61,114-124-85,65-78 287,-186 208-264,0 0 0,-1 0 0,0-1 0,-1 0 0,0 0-1,5-18 1,-9 27 20,-1-1-1,0 0 0,0 0 0,-1 0 1,1-1-1,-1 1 0,0 0 0,0 0 1,0 0-1,0 0 0,-1 0 1,0 0-1,0 0 0,0 0 0,0 0 1,-1 0-1,1 0 0,-1 1 0,0-1 1,0 1-1,0-1 0,-1 1 0,1 0 1,-1 0-1,-3-4 0,-4-1 9,-1 1-1,1-1 1,-1 2-1,-1-1 1,1 2-1,-1-1 1,0 2-1,-1 0 1,-20-5-1,15 6-199,0 0-1,0 1 1,-1 1-1,1 0 1,0 2 0,-24 3-1,26 0-345,1 0 0,0 1-1,0 1 1,1 1 0,0 0 0,0 0-1,1 1 1,0 1 0,-20 17 0,-8 6-986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17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1135 299 2644,'0'0'140,"-16"-4"473,0 0-248,1-1-1,-23-11 1,-13-4 213,24 11-350,0 2 1,0 0-1,-1 2 1,1 1-1,-37-1 0,39 5-8,1 1-1,-1 1 0,-42 10 1,51-8-155,0 2 0,1-1-1,-1 2 1,1 0 0,0 1 0,-21 15 0,-6 8 31,2 3 1,0 1 0,-54 64 0,47-41 163,-78 124 0,100-138-54,1 0-1,-27 75 0,42-91-25,0 0-1,2 0 1,2 1 0,0 0-1,-1 53 1,6-76-154,0 21 143,4 28 1,-3-45-141,1 0 1,0-1-1,1 1 1,0-1-1,1 0 1,6 13-1,7 6 6,1 0 0,1-2 0,1 0 0,2-2 0,0 0 0,2-1 1,28 21-1,6 0 35,3-3 0,69 35 0,-84-51-57,0-3 0,2-1 0,0-3-1,1-1 1,1-3 0,0-2 0,1-2 0,0-3 0,58 2 0,-11-8-107,-1-4 0,108-18 0,65-37-86,-231 46 160,0-2 1,-1-1-1,-1-2 1,62-38-1,-71 36-11,-1-1 0,0-2 0,-1 0 0,-2-2 0,0 0 0,-2-2 0,-1 0 0,-1-2 0,-1 0 0,-1-1 0,19-45 0,-26 50 36,-2-2 0,0 0 0,-2 0 0,6-36 0,-8 13 24,1-74 0,-6 87-62,0 1 0,-3 0-1,0-1 1,-3 1 0,-1 1 0,-12-38 0,2 29-5,-1 0-1,-3 2 1,-1 0-1,-1 2 0,-3 0 1,-1 2-1,-47-49 1,38 48 44,-2 3 0,-1 1 0,-2 2 0,-1 2 1,-2 2-1,-66-33 0,74 45-27,-2 2 0,1 2-1,-2 1 1,1 2 0,-2 2 0,1 1 0,0 2 0,-1 2-1,0 1 1,0 2 0,-47 8 0,28 0-635,1 3 1,0 3-1,1 2 1,1 2-1,0 3 0,-94 52 1,67-23-889,0 6 106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5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2988,'353'17'1872,"-95"-3"-267,79 1-92,108 2-1185,-293-13-66,113 2-33,-75-6-1310,-189 0 612,-1 0-97,0-1 417,-1 0 1,1 0 0,-1 0-1,1 0 1,-1 0 0,0 0-1,1 0 1,-1 0-1,0 0 1,0 0 0,1 1-1,-1-1 1,0 0 0,0 1-1,0-1 1,0 0 0,0 1-1,0-1 1,0 1 0,0 0-1,0-1 1,0 1 0,-3-1-1,-34-7 130,30 6-402,-35-9-374,31 7 520,-1 1-1,0 0 1,0 0 0,-20 0 0,33 24 362,2 12 265,1 0 0,10 42 1,1 7 120,-6 58-526,-8-139-1,1 0 0,0-1 0,-1 1 0,1 0 0,-1-1 0,1 1 0,0-1 0,0 1 0,-1-1 0,1 1 0,0-1 0,0 0-1,-1 1 1,1-1 0,0 0 0,0 0 0,0 0 0,0 0 0,0 1 0,-1-1 0,1 0 0,0 0 0,1-1 0,-2 1 50,3 0-300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19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1 823 4060,'3'24'3477,"-2"-23"-3471,0 1 1,0 0-1,0-1 0,0 1 0,0-1 1,0 0-1,0 1 0,0-1 0,0 0 1,1 0-1,-1 1 0,1-1 0,-1 0 1,1-1-1,-1 1 0,1 0 0,-1 0 1,1-1-1,0 1 0,-1 0 0,1-1 1,0 0-1,0 1 0,-1-1 0,1 0 1,0 0-1,0 0 0,0 0 0,1-1 1,32 1 6,60-8 0,-78 5-4,0-1-1,-1 0 1,0-1 0,0-1-1,26-13 1,3-6-36,-1-2 0,-2-2 0,-1-1 1,-1-2-1,-1-2 0,42-49 0,-76 77 22,0-1 0,0 0-1,-1-1 1,1 1-1,-1-1 1,-1 1 0,0-1-1,0 0 1,0-1-1,-1 1 1,1-11 0,0-7 65,-2 0 0,-2-35 1,1 59-59,-2-15 25,-1 1 0,-1-1-1,0 1 1,-1 0 0,-14-29 0,2 2-39,13 31 33,-1 1 0,0-1 1,-1 1-1,0 1 0,-1-1 1,0 1-1,-1 0 0,0 0 0,-15-13 1,16 17 13,-1 0 1,1 1 0,-1 0-1,0 1 1,0-1-1,-1 1 1,0 1 0,1 0-1,-1 0 1,0 1-1,0 0 1,0 0 0,-16 0-1,11 1 25,-9 0 82,0 0-1,1 2 1,-25 3-1,42-3-90,0 0-1,0 0 0,0 0 1,0 1-1,0-1 0,0 1 1,0 0-1,0 1 0,1-1 0,-1 1 1,1 0-1,0 0 0,0 1 1,0-1-1,0 1 0,0 0 1,1 0-1,-6 8 0,7-6-38,0 0-1,0 1 1,1-1-1,0 0 1,0 0 0,1 1-1,0-1 1,0 1-1,0-1 1,1 0-1,0 1 1,0-1-1,1 0 1,-1 0-1,6 11 1,-3-11-59,0 1-1,1-1 1,0 0 0,0 0 0,0 0-1,1-1 1,0 1 0,0-1-1,0-1 1,1 1 0,13 6 0,-16-9 15,1 0 1,-1 0-1,1-1 0,0 0 1,0 1-1,-1-2 1,1 1-1,0 0 1,0-1-1,0 0 1,0 0-1,0 0 1,0-1-1,-1 0 1,1 0-1,0 0 1,0 0-1,-1-1 1,1 0-1,5-3 1,8-6 30,-1 0 1,0-1 0,24-24 0,-32 27-206,0 0-1,0-1 1,-1 0 0,0-1 0,-1 0 0,11-23-1,-17 33 147,0-1 0,-1 1-1,1-1 1,-1 1-1,1-1 1,-1 0 0,0 1-1,0-1 1,1 0 0,-1 1-1,0-1 1,0 0-1,-1 1 1,1-3 0,0 4-4,-1-1 1,1 0-1,-1 0 1,1 1 0,-1-1-1,1 0 1,-1 1-1,1-1 1,-1 0 0,1 1-1,-1-1 1,0 1-1,1-1 1,-1 1 0,0-1-1,0 1 1,1-1-1,-1 1 1,-1-1 0,-4 0-264,-1 0 1,1 0 0,0 1-1,0 0 1,0 0-1,-8 1 1,-6 0-19,-11-1-679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20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26 700 2780,'-12'58'1076,"1"3"1097,8 14 15,4-74-2195,-1 1 0,0-1-1,1 0 1,-1 1-1,1-1 1,0 0 0,-1 1-1,1-1 1,0 0 0,0 0-1,0 0 1,0 0-1,0 1 1,0-2 0,0 1-1,0 0 1,0 0-1,0 0 1,1 0 0,-1-1-1,0 1 1,1 0-1,-1-1 1,0 0 0,1 1-1,1-1 1,3 2-27,0 0-1,0-1 1,0 0-1,11 1 1,-2-2 16,0-1 0,0 0 0,-1-1-1,1 0 1,0-1 0,-1-1 0,1 0 0,-1-1 0,-1-1-1,1 0 1,19-12 0,-6 0-13,0-1 0,-2-1-1,0-1 1,-2-1 0,0-1 0,33-43-1,-40 43 39,0-1-1,-1-1 0,-1 0 0,-2 0 1,0-1-1,-2-1 0,12-49 0,-17 45 26,-1 0 0,-2 0 0,-1 0 0,-5-47 0,2 70-22,1 0 0,-1 0 0,-1 0 0,1 0 0,-1 1 0,-1-1 0,1 1 0,-1 0 0,-1 0 0,1 0 0,-1 0 0,0 1 0,-1 0 0,-10-10 0,5 6 41,-1 1 0,-1 0 0,1 0 0,-1 1 0,-1 1 0,0 0 0,-14-5 0,1 5 126,0 1 1,0 1-1,0 1 0,-1 1 1,1 2-1,-1 1 1,-31 3-1,45-1-40,1 0 0,-1 1 0,1 0 0,0 1 0,0 1-1,-19 9 1,29-12-112,0-1-1,0 1 0,0 1 0,0-1 1,1 0-1,-1 1 0,1-1 0,-1 1 1,1 0-1,0 0 0,0 0 0,0 0 1,0 0-1,1 0 0,-1 0 0,-1 6 1,2-3-70,-1-1 0,1 1 0,1-1 1,-1 1-1,1-1 0,0 1 0,0 0 1,0-1-1,1 1 0,1 6 0,-1-10 22,0 1-1,1-1 0,-1 1 1,0-1-1,1 1 1,0-1-1,0 0 0,-1 0 1,1 0-1,1 0 0,-1 0 1,0 0-1,0-1 0,1 1 1,-1 0-1,1-1 1,-1 0-1,5 2 0,7 2-85,-1-1 0,19 4-1,-32-8 110,18 4-47,-1-1 1,1 0 0,0-2-1,-1 0 1,1-1-1,0-1 1,0-1 0,-1 0-1,1-1 1,-1-1-1,0-1 1,0 0 0,0-1-1,-1-1 1,0-1-1,0 0 1,16-12-1,-27 17 15,-1 0-1,0-1 0,0 0 0,0 0 0,0 0 0,-1 0 0,1 0 0,-1-1 1,0 0-1,-1 0 0,1 1 0,-1-1 0,0-1 0,0 1 0,-1 0 0,1 0 1,-1-1-1,0 1 0,-1-1 0,1 1 0,-1-1 0,0 1 0,0-1 0,-1 1 1,-1-7-1,1 10-15,0 0 1,0 0 0,0 0-1,0 0 1,0 1 0,-1-1-1,1 0 1,0 1 0,-1-1-1,1 1 1,-1-1 0,0 1-1,0 0 1,1 0 0,-1 0-1,0 0 1,0 0 0,0 0-1,0 0 1,-3 0 0,-1-1-293,0 0-1,-1 0 1,1 1 0,-1 0-1,-8 0 1,-13 1-1000,-2 2 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1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4412,'1'3'143,"0"0"0,1-1 0,-1 1 0,1 0 0,-1 0 0,1-1 1,0 1-1,0-1 0,0 0 0,0 1 0,5 2 0,35 27-178,-28-21 181,201 125-171,11-19-12,-35-19 145,-121-60-37,665 382 1212,-503-277-742,-184-119-509,12 7 88,-51-27-111,-7-3-14,-1-1 0,1 1 0,0-1 1,-1 1-1,1 0 0,-1 0 1,1 0-1,-1 0 0,0 0 0,1 0 1,-1 0-1,0 0 0,2 2 0,0-3-70,-2 0-4721,-1 0 3936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1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1384 5052,'0'0'102,"0"0"-30,0 0-30,0 0-9,0 0 2,0 0 16,0 0 55,11-12 1176,4-1-1116,0 2 0,1 0 0,1 1 1,30-15-1,-8 5-135,386-234-411,-326 177 300,-99 77 81,1-1 1,0 1-1,0-1 1,0 1-1,-1-1 0,1 1 1,0-1-1,-1 0 1,1 0-1,0 1 1,-1-1-1,1 0 1,-1 0-1,1 1 1,-1-1-1,1 0 1,-1 0-1,0 0 0,0 0 1,1 0-1,-1 0 1,0 0-1,0 0 1,0 0-1,0 1 1,0-1-1,0 0 1,0 0-1,0 0 1,0 0-1,-1 0 0,1 0 1,0 0-1,0 0 1,-1 0-1,1 0 1,-1 1-1,1-1 1,-1 0-1,1 0 1,-1 1-1,-1-2 1,-3-3 19,0 0 1,-1 1 0,0 0 0,0 1 0,-7-4 0,-4-3-34,-262-208 392,19-24-190,233 216-178,-66-56-163,-169-111 0,114 88-3466,135 97 2417,7 5-46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2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0 437 6117,'59'-27'9,"-37"18"-16,-1-1-1,27-18 1,-27 15 198,-2-2 0,0 0-1,0-1 1,-2-1 0,0-1 0,-1 0 0,0-1 0,-2-1 0,0-1-1,-2 0 1,16-34 0,22-60 199,-50 115-358,0 1 0,0-1 0,0 0 0,0 0 1,0 0-1,0 0 0,0 0 0,0 0 0,0 1 0,0-1 0,0 0 0,0 0 0,0 0 0,0 0 0,0 0 1,0 0-1,0 0 0,0 0 0,0 1 0,1-1 0,-1 0 0,0 0 0,0 0 0,0 0 0,0 0 0,0 0 0,0 0 1,0 0-1,1 0 0,-1 0 0,0 0 0,0 0 0,0 0 0,0 0 0,0 0 0,0 0 0,1 0 0,-1 0 0,0 0 1,0 0-1,0 0 0,0 0 0,0 0 0,0 0 0,1 0 0,-1 0 0,0 0 0,0 0 0,0 0 0,0 0 1,0 0-1,0 0 0,0 0 0,0 0 0,1 0 0,-1-1 0,0 1 0,0 0 0,0 0 0,0 0 0,4 22 374,1 29-534,26 229-26,-12-149-27,-12-93 159,-4-23-796,0 0-1,0 21 1,0-36-3462,4 0 2541,-7 0 1671,8 0-1056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2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240 670 1460,'9'-14'60,"-1"-2"0,-1 1 0,0-1 0,-1 0 0,-1-1 1,-1 1-1,0-1 0,-1 0 0,-1 0 0,0-23 0,-2 14 440,0 25 709,0 16-125,-3 147 1477,3-161-2565,0 0 0,0 1 0,0-1 0,1 0 0,-1 0 0,1 0 0,-1 1 0,1-1 1,-1 0-1,1 0 0,0 0 0,-1 0 0,1 0 0,0 0 0,0 0 0,0 0 0,0 0 0,0-1 0,0 1 1,0 0-1,0 0 0,0-1 0,0 1 0,0-1 0,1 1 0,-1-1 0,0 0 0,0 1 0,0-1 0,1 0 1,1 0-1,7 2-61,0-1 0,-1-1 1,13 0-1,-10-1 6,3 1-37,-1-1 1,1 0-1,0-2 1,-1 1 0,0-2-1,1 0 1,-1 0-1,-1-2 1,25-12-1,-31 14 104,0 0 1,-1 0-1,1-1 1,-1 0-1,0 0 1,-1-1-1,1 0 1,-1 0-1,0 0 0,-1-1 1,1 1-1,-1-1 1,-1 0-1,1 0 1,-1 0-1,0-1 1,-1 1-1,0-1 0,3-15 1,-3-8 136,0-1 0,-7-58 0,3 79-102,0 0 1,-1 1 0,-1-1 0,1 0-1,-2 1 1,0 0 0,0 0 0,-1 0-1,-9-12 1,0 2 3,-2 1-1,0 0 1,-21-18 0,24 26-101,-1 0 0,0 0 0,0 2 0,-1 0 0,0 0 1,-1 2-1,0 0 0,0 1 0,-1 0 0,1 2 0,-1 0 0,-21-2 0,27 5-121,0 0 0,0 1 0,-1 0 0,1 1 0,0 1 0,0 0-1,1 0 1,-1 1 0,0 0 0,1 1 0,0 1 0,0 0 0,0 0-1,0 1 1,1 0 0,0 1 0,0 0 0,1 1 0,-11 11 0,16-15 82,0 1 0,0 0 0,0 1 0,1-1 0,0 1 1,0-1-1,1 1 0,-1 0 0,1 0 0,-2 11 1,2-4-129,0 1-1,2-1 1,-1 0 0,3 15 0,1 1-202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238 192 1388,'-4'1'81,"0"0"0,0 0 0,1 0 0,-1 0-1,0 0 1,1 1 0,-1 0 0,1-1 0,-1 1 0,1 1 0,0-1-1,0 0 1,0 1 0,-3 3 0,-5 4 290,1 1 0,-12 17 0,17-21-347,1 1 0,-1 0 0,1 1 1,1-1-1,0 1 0,0 0 0,0-1 0,1 1 1,-2 17-1,2 0 73,2 1 0,2 30-1,-1-47-66,1 1 0,0-1-1,1 1 1,0-1 0,0 0-1,1 0 1,1 0 0,0-1-1,0 1 1,1-1 0,0-1-1,0 1 1,1-1 0,0 0-1,1 0 1,16 13 0,-12-12-20,0 0 1,0-1 0,1-1-1,1 0 1,-1 0-1,1-1 1,0-1-1,0 0 1,1-1 0,-1-1-1,25 3 1,-20-5-18,-1 0-1,0-2 1,1 0 0,-1-1 0,0 0-1,0-2 1,33-10 0,-38 8 1,0 0 1,0 0-1,-1-1 1,0-1-1,0 0 1,-1 0-1,0-1 1,-1-1-1,1 0 1,15-21-1,-16 18 12,-2 0 0,0-1 0,0 1 0,-2-1 0,1-1 0,-2 0 0,0 0 0,5-26 0,-6 18 39,-2-1 0,0 0 0,-1 0 1,-2 1-1,-3-27 0,2 38-14,0-1 1,-1 1 0,-1 0 0,0 0-1,-1 1 1,0-1 0,0 1-1,-1 0 1,-1 0 0,0 1-1,0 0 1,-1 0 0,-1 1-1,1 0 1,-17-13 0,12 12 2,-1 0 1,0 1-1,-1 0 1,0 1-1,0 1 1,-1 0-1,0 1 1,0 1-1,0 0 1,-1 2-1,-17-3 1,8 3-50,-1 2 0,1 1 1,0 1-1,-1 0 0,1 3 1,-51 12-1,60-11-238,0 1 0,0 1 1,1 0-1,-1 1 0,2 1 0,0 0 0,0 1 0,0 1 1,1 0-1,1 1 0,-14 16 0,-12 22-1211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4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871 12 2644,'-252'56'483,"5"22"-450,220-67 76,1 1-1,1 1 0,0 2 1,1 0-1,0 1 1,1 2-1,-27 27 0,35-31-23,2 1 0,0 1-1,0 1 1,2-1-1,0 2 1,1 0-1,1 0 1,0 1 0,2 0-1,0 0 1,-5 23-1,4 13 200,2 0 0,3 0 0,4 76 0,-1-125-265,2 29 64,2 1 0,0-1-1,3 0 1,1-1 0,1 1-1,16 35 1,-6-26-29,1-1 0,3-1 0,1-1 0,33 41 0,-11-25-27,2-2-1,3-2 0,3-2 1,1-3-1,117 78 1,-110-88-54,1-3-1,1-3 1,2-2 0,1-4 0,96 25 0,-71-29-69,0-5 0,1-4 0,156 2 1,-153-15 103,1-4 0,-1-4 0,131-29 0,-175 24-60,0-1 0,-2-3-1,0-2 1,-1-2-1,-1-2 1,-1-2-1,75-54 1,-102 63 31,0 0 0,-1-2 0,0 0 0,-2-1 0,29-40 1,-37 45 11,-1 0 1,0-1-1,-1-1 1,-1 1-1,0-1 1,-2 0 0,1 0-1,-2-1 1,0 1-1,1-19 1,-2 10 31,-1-1 1,-2 1-1,0-1 0,-1 1 1,-2 0-1,-1 0 0,0 0 1,-2 0-1,-18-42 0,2 24 17,-1 0-1,-3 2 0,-1 1 1,-2 1-1,-39-38 0,-190-162 19,137 139 22,-4 5-1,-4 6 0,-213-109 1,295 175-196,-2 2 0,0 2 0,-1 3 0,-1 1 0,0 3 1,-1 3-1,-1 1 0,1 3 0,-1 2 0,-59 5 1,86 1-29,0 0 0,1 2 0,-1 0 1,1 2-1,0 1 0,0 2 1,1 0-1,1 1 0,-1 2 1,2 0-1,0 2 0,1 0 1,0 2-1,1 0 0,1 2 1,1 0-1,1 1 0,0 0 1,-21 34-1,-17 48-823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0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26 101 2480,'0'0'260,"0"0"32,-10-2 7608,9 27-7723,-6 33 0,4-33-210,-1 33 1,4-36 32,-1-5-57,1-1 1,5 33 0,-3-43 23,-1 0 0,1-1 0,0 1 0,0 0 0,1-1-1,0 1 1,0-1 0,0 0 0,0 0 0,1 0 0,7 7 0,0-1-39,1 0 0,-1-1 0,1-1 0,24 15 1,-28-20 27,0-1 1,1 1 0,-1-1 0,1-1 0,0 1 0,-1-1 0,1-1 0,0 0-1,15 0 1,-15-1 0,0 0-1,0-1 1,1 0-1,-1 0 1,0-1-1,0-1 1,0 1-1,11-6 1,-17 7 42,0-1 1,0 0-1,1 0 0,-1 0 1,-1-1-1,1 1 1,0-1-1,0 1 0,-1-1 1,0 0-1,1 0 1,-1 0-1,0 0 0,0 0 1,-1-1-1,1 1 0,-1-1 1,0 1-1,0-1 1,0 1-1,0-1 0,0 0 1,-1-5-1,2-42 183,-2-1 0,-3 1 0,-2 1 0,-19-87 0,21 124-277,-9-32 305,12 42-351,-1 0 0,-1 0 0,1 0 0,0 0 1,-1 0-1,1 1 0,-1-1 0,0 1 0,0-1 0,0 1 1,-3-3-1,-4 2-2526,6 3-578,3 0 2064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1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148 234 2284,'7'-16'5283,"17"-21"-5191,-7 10 42,43-83-1230,-60 109 647,0 1-18,1 0 322,0 0-1,-1 1 1,1-1-1,0 0 0,0 0 1,0 1-1,0-1 1,0 0-1,0 1 1,-1-1-1,1 1 1,0-1-1,0 1 0,-1-1 1,1 1-1,0-1 1,-1 1-1,1 0 1,-1-1-1,1 1 1,0 0-1,-1 0 0,0-1 1,1 1-1,-1 0 1,1 0-1,-1 0 1,0 0-1,1 1 1,3 31-189,-2-18 50,5 34-174,7 39 318,-12-80 121,2 11 701,0 0-1,0 1 0,0 27 1,-4-47-575,0 0-12,0 0 27,0 0 24,0 0 50,-5-3 129,1-1 0,0 0 1,0 0-1,0 0 0,-6-9 0,-2-2-89,-130-147 216,37 39-2664,79 101 263,22 18 859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6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549 689 1944,'0'0'218,"0"0"0,0 0-18,0 0-19,0 0 14,0 0 5,0 0 0,0 0-7,0 0-10,0 0 30,0 0 74,17-10 1001,49-27-1141,-1-3-1,95-78 1,-146 107-116,-7 7-13,-1-1-1,0 1 1,0-1-1,-1-1 1,1 1-1,5-9 1,-11 13-28,1 0 0,-1 0 1,0-1-1,1 1 0,-1 0 0,0-1 1,0 1-1,0 0 0,0 0 1,0-1-1,0 1 0,-1 0 0,1 0 1,0-1-1,-1 1 0,1 0 0,-1 0 1,1 0-1,-1 0 0,1-1 0,-1 1 1,-1-1-1,-19-25 150,19 26-144,-19-23 46,-1 2 0,-2 1 0,0 1 1,0 1-1,-2 1 0,-1 1 0,0 1 1,-1 1-1,-58-21 0,-24 6-4,-187-26 0,201 41 5,78 12-50,13 3-47,0-1 0,-1 1 0,1-1 0,-1 0-1,1-1 1,0 0 0,0 1 0,-7-5 0,11 5-76,0 0-1,1 0 0,-1 0 0,1 0 1,-1 0-1,1-1 0,0 1 1,-1 0-1,1 0 0,0 0 1,0 0-1,-1-1 0,1 1 1,0 0-1,0 0 0,1-1 0,-1 1 1,0-2-1,1-5-643,-1-7-122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3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21 2440,'0'0'218,"0"0"-50,0 0-34,0 0 16,0 0 51,0 0 40,-26 4 2034,5 4-1887,20-7-385,0-1 0,1 1 1,-1-1-1,0 1 0,1 0 1,-1 0-1,1 0 1,-1-1-1,1 1 0,0 0 1,-1 0-1,1 0 0,0 0 1,-1 0-1,1-1 0,0 1 1,0 0-1,0 0 1,0 0-1,0 2 0,0-3-118,0 0-12,0 0-18,0 0-38,0 0 19,0 0 35,0 0 12,0 0 9,0 0 27,0 0 35,-3-22 254,1 20-179,0 0 1,0 0-1,0 0 1,0 1-1,0-1 1,-1 0-1,1 1 1,-1 0 0,1-1-1,-1 1 1,1 0-1,-1 0 1,0 1-1,0-1 1,-4 0-1,-3 0 101,1 0-1,0 1 1,-15 2 0,23-2-121,1 1 0,-1 0 1,0-1-1,0 1 0,0 0 1,0 0-1,1-1 0,-1 1 1,0 0-1,1 0 0,-1 0 1,0 0-1,1 0 0,0 0 1,-1 0-1,1 0 0,-1 0 1,1 0-1,0 0 0,0 1 1,0-1-1,0 0 0,0 0 1,0 0-1,0 0 0,0 0 1,0 2-1,3 32-46,-1-29-33,1 1 0,0-1 0,1 0 0,0 0 0,0-1 1,0 1-1,0-1 0,1 0 0,0 0 0,0 0 1,0-1-1,1 1 0,-1-1 0,1-1 0,0 1 0,0-1 1,12 5-1,-16-8 36,0 1 0,-1 0 0,1-1 0,0 0 0,0 1 0,0-1 0,-1 0 0,1 0 0,0 0-1,0 0 1,0 0 0,0 0 0,-1-1 0,1 1 0,0-1 0,0 1 0,-1-1 0,1 0 0,0 1 0,-1-1 0,1 0 0,-1 0 0,1 0 0,-1 0 0,1-1 0,-1 1 0,0 0 0,1 0 0,-1-1 0,0 1 0,0-1 0,0 1 0,0-1 0,0 0 0,-1 1 0,1-1 0,0 0 0,-1 0 0,1-2 0,2-7 278,-1-1 1,-1 0 0,0 0-1,-1-23 1,-1 20 180,1 13-393,0 1 1,0 0-1,-1-1 1,1 1 0,0-1-1,-1 1 1,0 0 0,1-1-1,-1 1 1,0 0 0,1 0-1,-1-1 1,0 1 0,0 0-1,0 0 1,0 0 0,0 0-1,0 0 1,-1 0 0,1 1-1,0-1 1,0 0 0,-1 1-1,1-1 1,0 0 0,-1 1-1,1-1 1,0 1 0,-1 0-1,1 0 1,-3-1-1,-6 0 14,0 0-1,0 0 0,-14 1 0,14 0 17,3 0-24,0 1 0,0-1 0,0 1 0,0 0 0,0 1-1,0 0 1,0 0 0,-7 4 0,11-5-32,1 0 1,-1 0-1,1 1 0,0-1 0,0 1 1,0-1-1,0 1 0,0 0 0,0 0 1,0 0-1,1 0 0,-1 0 0,1 0 0,-1 1 1,1-1-1,0 1 0,0-1 0,0 0 1,0 1-1,0 0 0,1-1 0,-1 1 1,1-1-1,0 1 0,0 2 0,-1 0-11,1 0-1,0 0 0,0 0 1,0 0-1,1 0 0,0 0 0,0 0 1,0 0-1,0 0 0,1 0 1,0-1-1,0 1 0,0-1 1,0 1-1,1-1 0,0 0 1,0 0-1,0 0 0,0 0 0,1 0 1,0-1-1,-1 0 0,6 4 1,-2-2-65,1-1 0,0 1 0,0-1 0,0-1 0,0 0 0,0 0 0,1 0 0,-1-1 0,1-1 0,0 1-1,0-1 1,12 0 0,-17-1 50,1 0 0,0 0 0,0-1 0,0 0 0,0 1 0,0-1 0,-1-1 0,1 1 0,0-1 0,-1 0 0,1 0-1,-1 0 1,0-1 0,0 1 0,0-1 0,0 0 0,0 0 0,0 0 0,-1-1 0,0 0 0,1 1 0,-1-1 0,4-7 0,-5 4 101,-1 0 1,1 0 0,-1 0 0,-1 0 0,1 0 0,-1 0 0,0 0 0,-1 0 0,-1-10 0,1 14-30,-1 1 0,1 0 0,-1-1 0,1 1 0,-1 0 0,0 0 1,1 0-1,-1 0 0,0 0 0,0 0 0,-1 1 0,1-1 0,0 1 0,0-1 0,-1 1 0,1 0 0,-1 0 0,1 0 1,-1 0-1,0 0 0,1 1 0,-1-1 0,0 1 0,-3-1 0,-5 1 67,2 0-25,-1 0 1,0 1-1,-14 2 0,21-2-80,0 0 0,-1 0 0,1 0 0,0 1 0,-1-1 0,1 1 0,0 0 0,0 0 0,1 0 0,-1 0 0,0 0 0,1 1-1,-3 3 1,3-5-13,1 1 0,0 1-1,0-1 1,1 0-1,-1 0 1,0 0-1,1 0 1,-1 1-1,1-1 1,0 0-1,0 0 1,0 1-1,0-1 1,0 0-1,1 3 1,-1-3-33,0 0 0,0-1 0,0 1 0,1-1 0,-1 1 0,1 0 0,-1-1 0,1 1 0,0-1 0,-1 1 0,1-1 0,0 1 0,0-1 0,0 0 0,0 1 0,0-1 0,0 0 0,0 0 0,1 0 0,1 1 0,-2-1 4,-1-1 0,1 0-1,0 0 1,0 1 0,0-1-1,0 0 1,0 0 0,0 0 0,-1 0-1,1 0 1,0-1 0,0 1-1,0 0 1,0 0 0,0-1 0,-1 1-1,1 0 1,0-1 0,0 1 0,-1 0-1,1-1 1,0 1 0,0-1-1,0 0 1,1-2 23,0 1 0,0 0-1,0-1 1,0 0 0,0 1-1,-1-1 1,2-4 0,0 1 124,-1-1 0,1 1-1,-2-1 1,1 0 0,-1 0 0,1-8 0,-2 14-98,-1 1-1,1-1 1,0 1-1,-1-1 1,1 1-1,-1-1 1,1 1-1,0-1 0,-1 1 1,0-1-1,1 1 1,-1 0-1,1-1 1,-1 1-1,1 0 1,-1 0-1,0-1 1,1 1-1,-1 0 0,1 0 1,-1 0-1,0 0 1,1-1-1,-1 1 1,0 0-1,1 0 1,-1 1-1,0-1 1,1 0-1,-1 0 0,0 0 1,1 0-1,-1 0 1,1 1-1,-1-1 1,0 1-1,-27 7-757,-20 14-3308,38-13 2233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4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0 3180,'-7'4'5161,"-27"23"-4721,24-17-413,1 1 0,0 0 0,0 1 0,2 0-1,-13 25 1,8-9-135,-15 52-1,1 7-257,25-84 349,0-1 0,0 1 0,0 0 0,0-1 0,0 1 0,0-1 0,0 1 0,-1-1 0,0 0-1,1 1 1,-1-1 0,0 0 0,-3 3 0,4-5 14,-1 1-1,1 0 1,0-1-1,-1 0 1,1 1-1,0-1 1,-1 0-1,1 1 1,-1-1-1,1 0 1,-1 0-1,1 0 1,-1 0-1,1-1 1,0 1-1,-1 0 1,1-1-1,-1 1 1,1 0-1,0-1 1,-1 0-1,1 1 0,0-1 1,0 0-1,-1 0 1,0-1-1,-14-9 42,0-1-1,1 0 0,1-1 1,-18-22-1,-46-64-514,52 62-395,-13-19-3666,34 47 3349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4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4124,'3'2'7,"0"1"-1,0-1 1,1 1-1,-1-1 0,1 0 1,-1-1-1,1 1 0,0 0 1,-1-1-1,1 0 1,0 0-1,0 0 0,0-1 1,0 1-1,8-1 0,-8 1-7,0-1-1,-1 0 0,1 0 1,0-1-1,0 1 0,-1-1 1,1 1-1,0-1 0,-1 0 1,1-1-1,-1 1 0,1-1 1,-1 1-1,0-1 0,1 0 1,-1 0-1,3-3 0,-5 2 149,1 0-1,-1 0 0,0 0 0,0 0 0,0 0 0,-1 0 1,1 0-1,-1 0 0,0 0 0,1 0 0,-1 0 1,-1-1-1,0-4 0,1-5 337,0 13 193,-6 29 1732,2-11-2468,3-7-23,0 0 0,0 0 0,1-1 0,1 1 0,0 0 0,0 0 0,3 10 0,-2-14-132,0-2 0,0 1-1,1 0 1,0 0 0,0-1 0,0 1 0,1-1 0,0 0 0,0 0-1,0-1 1,0 1 0,1-1 0,6 6 0,50 28-3709,-49-31 2846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5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20 414 3528,'0'0'132,"0"0"-4,17-9 112,-11 4-190,0 0 0,0 0 0,0-1 0,-1 0 0,1 0 0,-1 0 0,-1-1 0,1 1 0,-1-1 0,0 0 0,-1-1 0,0 1 0,0 0 0,0-1 0,-1 0 0,2-15 0,0-10 205,-1 0-1,-3-60 1,-1 46-129,2 32-1,-1 12-4,1 0 0,-1 0 0,0 0 0,0 0 0,0 0 0,0 0 0,0 0 0,-1 0 0,1 0 0,-1 0 0,0 0 0,0 0 0,0 0 0,-1 0 0,-2-5 0,3 8-87,1-1 1,-1 1 0,0 0-1,0-1 1,1 1 0,-1 0-1,0-1 1,0 1-1,0 0 1,1 0 0,-1 0-1,0 0 1,0 0 0,0 0-1,0 0 1,1 0 0,-1 0-1,0 0 1,0 1-1,0-1 1,1 0 0,-1 0-1,0 1 1,0-1 0,1 1-1,-2 0 1,-17 13 118,12-4-142,1-1-1,0 1 1,0 0-1,1 0 0,0 0 1,-5 20-1,4-12-17,2 1-1,0 0 1,-2 22 0,4-16-60,1 0 1,1 1-1,4 29 0,-3-47 28,1 1-1,0-1 1,0 0-1,1 0 0,0 0 1,0 0-1,0-1 1,1 1-1,1-1 0,-1 0 1,1 0-1,1-1 1,7 9-1,1-3-473,2 0 0,0-1-1,0 0 1,1-1 0,0-1-1,30 11 1,-18-7-994,-15-7 459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5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133 770 3344,'-2'0'32,"0"1"-1,-1-1 1,1 0-1,0 0 1,0 0-1,-1 0 1,1 0-1,0 0 1,0 0-1,0-1 1,-1 1-1,1-1 1,0 0 0,0 1-1,0-1 1,0 0-1,0 0 1,0-1-1,0 1 1,0 0-1,1-1 1,-1 1-1,0-1 1,1 1-1,-1-1 1,1 0-1,0 0 1,-1 1-1,1-1 1,-1-3-1,-4-6 207,0-1-1,1 0 0,-8-25 1,11 29-199,-10-37 37,2-2-1,3 1 0,1-2 0,2 1 0,3 0 0,5-59 0,-3 90-213,1 0 0,0 0 0,1 0 0,1 0 0,1 1 0,0 0 0,10-20 1,-10 24-66,1 1 1,0 0 0,1 1 0,0 0 0,0 0 0,1 0 0,0 1 0,1 0 0,0 0 0,19-11 0,9 0-668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6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98 780 4908,'0'1'79,"0"1"-1,0-1 0,0 0 0,1 0 1,-1 0-1,0 0 0,0 1 0,1-1 1,-1 0-1,1 0 0,-1 0 0,1 0 1,-1 0-1,1 0 0,0 0 0,-1 0 1,1 0-1,0 0 0,0 0 0,0 0 1,-1-1-1,3 2 0,-1-1-26,0 0 1,0 0-1,0 0 0,0-1 0,0 1 0,1-1 1,-1 1-1,0-1 0,0 0 0,1 1 1,1-2-1,3 1-47,0-1 1,0 0-1,0 0 1,0-1 0,-1 1-1,1-2 1,8-3-1,-7 2 32,0-1 0,0 0-1,0-1 1,0 0 0,-1 0-1,0 0 1,0-1 0,-1 0-1,1 0 1,5-11 0,-4 6 37,-1-1 1,-1 0 0,0 0 0,-1-1-1,-1 0 1,4-15 0,0-16 100,-3-1 1,-1 0-1,-3-58 1,-2 71-177,1 10 21,-1-1-1,-2 0 1,0 0 0,-1 1-1,-9-27 1,9 39-77,0 0 1,0 1-1,-1-1 0,0 1 0,-1 0 0,0 1 0,0-1 0,-1 1 1,-1 0-1,1 1 0,-1 0 0,-18-13 0,19 16-132,-1 1 0,0 0-1,0 1 1,-1 0 0,1 0 0,-1 1 0,1 0-1,-1 0 1,-13 0 0,3 1-694,1 0 0,-1 2 0,-28 4 0,17 2-511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6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140 465 5513,'9'-13'3082,"17"-8"-3031,-1-2-1,-1-1 1,-1 0 0,22-33 0,-40 50-13,-1 0 1,0 0-1,-1 0 1,0-1-1,0 0 1,0 0-1,-1 1 1,0-2-1,-1 1 1,1 0-1,-2 0 1,1 0-1,-1 0 1,-1-1-1,-1-14 1,1 19 20,-1 0 1,1-1-1,0 1 1,-1 0-1,0 0 1,0 0-1,0 0 0,-1 1 1,1-1-1,-1 1 1,0-1-1,0 1 1,0 0-1,0 0 1,-1 0-1,-3-2 0,-9-7 85,-1 2 0,-23-11 0,22 12-100,2 1-375,-1 0-1,1 2 1,-1 0 0,0 1 0,-1 1-1,1 0 1,-1 2 0,-32-2-1,49 4-130,1 0-60,0 0 34,0 0 26,2 2 237,-1 0 0,0-1 0,1 1-1,0-1 1,-1 1 0,1-1 0,0 1 0,0-1 0,-1 0 0,1 0 0,0 0 0,0 0 0,3 1 0,-1 0-31,43 25-314,-14-8 688,66 29-1,-86-44 335,-1 1 0,1 0 1,-1 1-1,0 0 0,-1 1 0,22 16 1,-29-17-118,1 1 0,-1-1 0,-1 1 0,1 0 1,4 13-1,2 2 239,-6-14-494,0-1 0,1 0 0,0 0-1,0 0 1,1-1 0,0 0 0,0 0 0,0 0-1,1-1 1,0 0 0,0 0 0,11 5 0,-8-5-91,0 0 0,1-1 0,0-1 0,-1 0 0,1 0 0,0-1 0,0 0 0,21 0 0,-26-2 4,-1-1 0,0 1 0,0-1 0,0 1 0,1-2 0,-1 1 0,0 0 0,0-1 0,-1 0 0,1 0 0,0-1 0,7-4 0,-10 5 17,1 0 1,0-1-1,-1 1 0,0-1 0,1 0 1,-1 1-1,0-1 0,-1 0 0,1 0 0,0 0 1,-1 0-1,0-1 0,0 1 0,0 0 1,0-1-1,0 1 0,0-1 0,-1 1 1,0-7-1,1-9 153,-1 9 48,1-1 0,-2 1 0,1 0 1,-4-17-1,3 25-187,1 0 1,-1 0-1,0 0 1,0 0-1,1 0 1,-1 0-1,0 0 1,-1 0-1,1 1 1,0-1-1,0 0 1,-1 1-1,1-1 1,-1 1-1,1 0 1,-1-1-1,0 1 1,1 0-1,-1 0 1,0 0-1,0 0 1,0 0-1,0 1 1,0-1-1,0 0 1,0 1-1,0 0 1,-4-1-1,5 1-28,-59-1-376,57 1 179,-1 0-1,1 1 0,0-1 1,-1 1-1,1 0 1,0 0-1,0 0 1,-1 0-1,1 0 1,0 1-1,0-1 1,0 1-1,1 0 0,-1 0 1,-3 3-1,5 8-2711,1-5 1141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6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809 191 2200,'6'-6'-1,"-1"-1"0,0 1 0,-1-1 0,1 0 0,-1 0 0,-1 0 0,1 0-1,-1-1 1,-1 1 0,1-1 0,-1 0 0,0 0 0,-1 0 0,0 0 0,0 0 0,-1 0 0,0 0-1,0 0 1,-3-14 0,2 21 12,1-1 1,-1 1-1,0-1 0,1 1 0,-1 0 0,0-1 0,0 1 0,0 0 1,0-1-1,0 1 0,0 0 0,-1 0 0,1 0 0,0 0 1,-1 0-1,1 0 0,0 0 0,-1 1 0,1-1 0,-1 0 0,1 1 1,-1-1-1,1 1 0,-1 0 0,0-1 0,-2 1 0,-6-1 114,1 1-1,-1 0 0,-13 1 0,16 0-69,-10 1 17,-1 1 0,1 1 0,0 0 1,0 2-1,-30 13 0,5 1 81,-39 27-1,25-11 6,2 3 0,-96 88 0,121-98-131,1 1 0,1 2 0,2 0 0,1 2 0,-38 72 0,53-85 22,0 1 0,2 0 0,0 0 0,1 1-1,2 0 1,0 0 0,1 0 0,1 26 0,2-32 1,1 0 0,0 1 1,2-1-1,0 0 0,1 0 0,0-1 0,1 1 0,2-1 1,-1 0-1,2 0 0,13 21 0,-8-18 7,1-1-1,0 0 0,2-1 1,0 0-1,1-2 1,22 17-1,-27-23-88,0-1-1,1-1 1,0 0-1,1-1 1,-1 0-1,1-1 1,0 0-1,1-1 1,-1-1-1,25 3 1,-14-5 18,0 0 0,0-2 0,0-1 0,28-5 0,-39 4-12,-1 0 0,0-1 1,0 0-1,0-1 0,0-1 0,-1 0 0,0-1 1,0 0-1,11-10 0,-22 16 13,0 1-1,0-1 1,0 0-1,0 0 1,0 0-1,0 0 1,0 0-1,0 0 0,-1 0 1,1-1-1,0 1 1,-1 0-1,1 0 1,-1 0-1,1-1 1,-1 1-1,0 0 1,0-1-1,1 1 1,-1 0-1,0-1 1,0 0-1,-1-1 20,1 1 0,-1 0 0,0 0-1,1 0 1,-1 0 0,0 0 0,0 0 0,-1 0-1,1 0 1,0 0 0,-4-3 0,-1-1 32,0 0 0,0 1 1,-1 0-1,0 0 1,0 0-1,-8-3 0,-15-5-19,-1 0 0,0 2 0,0 2-1,-1 1 1,0 1 0,-1 2 0,1 1-1,-1 1 1,0 2 0,-39 4-1,58-1-509,-1 1-1,-26 10 0,33-11 133,-16 6-685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7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439 888 2996,'-215'314'-176,"168"-232"447,-73 175 1,107-220-66,1 1 0,2 0 1,2 0-1,2 1 0,1 0 0,2 0 0,4 74 0,2-92-178,0 1 0,1-1 0,1 0 0,2-1-1,0 1 1,0-1 0,2-1 0,1 0 0,22 33-1,-7-16 38,2-1-1,1-1 1,61 54 0,-49-53-57,3-3 0,0-1 0,2-2 0,1-2 1,2-2-1,0-2 0,1-2 0,1-3 1,1-2-1,1-1 0,0-4 0,0-1 0,1-3 1,84 1-1,-84-8-14,1-2 1,-1-2-1,0-3 0,0-2 1,-1-2-1,0-3 1,-1-2-1,0-2 0,-2-2 1,0-3-1,61-38 1,-43 18-20,-3-3 0,-2-3 0,-2-3 1,54-60-1,-73 67-7,-3-1 0,-2-2 0,-2-2 0,-2-1 0,48-105-1,-64 114-41,-2-2-1,-1 1 1,-3-2-1,10-88 0,-13 27 49,-8-106 0,-2 152 22,-3 1 0,-2 0 0,-3 1 0,-2 0 0,-3 0 0,-2 2 0,-29-60-1,27 74-20,-2 1 0,-1 0 0,-3 2-1,-1 1 1,-2 1 0,-1 2 0,-2 1-1,-1 1 1,-60-45 0,57 52 37,-1 1 0,-1 2 1,-1 2-1,0 2 0,-2 1 1,0 2-1,-1 2 0,0 2 0,-1 2 1,-45-6-1,37 11-1,0 3 0,0 1-1,0 3 1,0 1 0,1 4 0,-1 1-1,1 2 1,1 3 0,0 2 0,1 2-1,0 2 1,2 2 0,0 2 0,-43 30-1,25-10-204,2 3-1,3 3 0,1 3 1,3 2-1,2 2 0,3 2 1,2 3-1,3 2 0,-65 121 1,68-103-834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8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1715 3936,'4'0'4,"5"0"113,-1 0 1,1 0-1,11-3 1,-17 2-82,0 0-1,0 0 1,0 0-1,1-1 1,-1 1-1,-1-1 1,1 0-1,0 0 1,0 0-1,-1 0 1,5-4-1,168-181 209,159-160 443,83-27 43,56-54-2071,-442 398 925,-2-2-1,-2 0 1,45-68 0,-67 90 328,0-1 0,-1 0-1,1 1 1,-2-1 0,0-1 0,0 1-1,-1 0 1,-1-1 0,1 1 0,-2-1-1,0-14 1,-1 25 89,1 1-1,0-1 0,-1 0 1,1 1-1,0-1 0,-1 1 1,1-1-1,-1 1 0,1-1 1,-1 1-1,1-1 0,-1 1 1,1 0-1,-1-1 0,1 1 1,-1 0-1,0-1 1,1 1-1,-1 0 0,0 0 1,1-1-1,-1 1 0,0 0 1,1 0-1,-1 0 0,0 0 1,1 0-1,-1 0 0,0 0 1,1 0-1,-1 0 0,0 0 1,1 1-1,-1-1 1,0 0-1,0 1 0,-2-1 19,-1 1-1,0 0 1,1-1-1,0 2 0,-1-1 1,-5 3-1,-1 3 4,1 1-1,-1 1 1,1 0-1,1 0 1,0 0-1,0 1 1,1 0 0,0 1-1,-7 14 1,-1 7-49,1 0 1,-11 37 0,15-33 6,1 0-1,3 1 1,-5 52 0,7 113 167,4-153-46,1-19 181,2 0-1,1-1 1,1 1-1,14 45 1,2-26 1380,-21-49-1647,0 1 0,0-1-1,0 1 1,0-1 0,0 1 0,0-1 0,0 0 0,0 1 0,0-1 0,1 1-1,-1-1 1,0 0 0,0 1 0,1-1 0,-1 1 0,0-1 0,0 0 0,1 1-1,-1-1 1,0 0 0,1 1 0,-1-1 0,0 0 0,1 0 0,-1 1 0,1-1-1,-1 0 1,0 0 0,1 0 0,-1 0 0,1 0 0,-1 1 0,1-1-1,-1 0 1,1 0 0,-1 0 0,0 0 0,1 0 0,-1 0 0,1 0 0,-1-1-1,1 1 1,-1 0 0,1 0 0,-1 0 0,0 0 0,1 0 0,-1-1 0,1 1-1,-1 0 1,0 0 0,1-1 0,-1 1 0,1-1 0,18-22-515,-15 17 577,72-94 2094,96-168 0,-157 243-1902,-11 19-259,0 0 0,-1 0 0,1 0 0,-1 0-1,-1 0 1,1-1 0,-1 1 0,0-1 0,0 0 0,1-12 0,-4 18-11,1 0 0,0 1 0,0-1 0,-1 0 0,1 1 0,0-1 0,-1 0 0,1 1 0,0-1 0,-1 1 0,1-1 0,-1 0 0,1 1 0,-1-1 0,1 1 0,-1 0 0,0-1 0,1 1-1,-1-1 1,0 1 0,1 0 0,-1-1 0,0 1 0,0 0 0,-22-7-5,16 6 0,-167-34-1668,26 5-2810,99 17 2713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1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8424 4065 2672,'0'0'-4,"1"0"-1,-1 0 0,1 0 0,-1 0 1,0 0-1,1 0 0,-1-1 1,1 1-1,-1 0 0,0 0 1,1-1-1,-1 1 0,0 0 0,1 0 1,-1-1-1,0 1 0,1 0 1,-1-1-1,0 1 0,0-1 1,0 1-1,1 0 0,-1-1 0,0 1 1,0-1-1,0 1 0,1-1 1,1-19 13,-5-20 37,-3 14-33,-2 0 0,-1 1 0,-19-37 0,13 27-5,-11-23 0,-161-359 223,82 205 547,-145-217-1,-64-7-849,-75 23 0,138 177 75,-162-151 20,197 200-59,-9 9 0,-278-168 0,382 272-1,-4 7-1,-3 4 1,-2 6 0,-197-57 0,174 73 243,-1 6-1,-1 7 1,-1 7 0,-230-2 0,248 23-200,-262 32 1,-116 70-76,10 45-96,279-64 1301,-247 128-1,405-173-959,1 3 0,-107 86 0,118-78-136,2 3 0,-48 59 1,-82 129 105,107-120 20,-17 25 187,50-82-186,4 2 1,2 2 0,3 2-1,3 1 1,-39 123 0,-71 381 1406,140-561-1495,-32 126 819,-5 26-486,32-122-510,5-37 468,3-6-471,0 0 0,0 0 0,-1 0 0,1 0 0,0 0-1,0 0 1,0 0 0,-1 0 0,1 0 0,0 0 0,0 0 0,-1 0 0,1 0-1,0 0 1,0-1 0,-1 1 0,1 0 0,0 0 0,0 0 0,0 0 0,-1 0 0,1-1-1,0 1 1,0 0 0,0 0 0,0 0 0,0-1 0,-1 1 0,1 0 0,0 0-1,0 0 1,0-1 0,0 1 0,0 0 0,0 0 0,0-1 0,0 1 0,0 0 0,0 0-1,0-1 1,0 1 0,0 0 0,0 0 0,0-1 0,0 1 0,0-6-1593,-1 3 1297,1 1 0,0-1 0,0 0 0,0 0 0,0 0 0,0 0 0,1 0 0,-1 0 0,2-4 0,4 6-384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2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1162 24 2876,'-1'-2'-3,"1"1"0,-1 0 0,0 0-1,1 0 1,-1 0 0,0 0 0,0 0-1,1 1 1,-1-1 0,0 0 0,0 0 0,0 0-1,0 1 1,0-1 0,0 1 0,0-1-1,0 1 1,0-1 0,-1 1 0,1-1 0,0 1-1,0 0 1,0 0 0,-3-1 0,-32-3 346,18 4-82,12-1-107,0 0-1,0 1 1,0 0 0,0 0-1,0 1 1,0 0 0,0 0-1,1 0 1,-1 1 0,0 0-1,0 0 1,1 0 0,-1 1-1,1-1 1,-10 8 0,-10 14 22,1 1 1,0 1 0,2 1 0,-20 33 0,-68 126-138,93-157 35,-164 326-97,116-223 156,55-115 7,9-17-134,1 0-1,0 0 1,-1 0 0,1 0-1,0 0 1,0 0-1,-1 0 1,1 0-1,0-1 1,-1 1 0,1 0-1,0 0 1,0 0-1,-1 0 1,1 0 0,0 0-1,-1-1 1,1 1-1,0 0 1,0 0 0,0 0-1,-1-1 1,1 1-1,0 0 1,0 0 0,0-1-1,0 1 1,-1 0-1,1 0 1,0-1 0,-12-12 55,3 5-117,0-1 0,1-1 0,-8-13 0,-5-4-147,-55-82 105,9 13 139,21 35-95,-26-33-2,-35-51 624,106 142-383,0 1-1,-1-1 1,1 0-1,0 1 1,1-1-1,-1 0 1,0 0-1,1 0 1,-1 0 0,1 0-1,0-5 1,25 5-146,68-14-536,9-4-2333,202-14-1,-214 35 1400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10:30:00.3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4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1 210 3872,'0'0'44,"1"1"5519,1 0-5789,3 4 362,0-1 1,1 0-1,-1-1 0,1 1 1,0-1-1,0 0 1,0 0-1,10 2 0,59 14-648,-36-11 490,43 12 101,1-5 0,0-3 1,1-3-1,0-5 0,98-6 1,-158-1-185,-1 0 0,-1-2 0,1 0 0,-1-2-1,0-1 1,0 0 0,-1-2 0,0 0 0,39-26 0,-11-1-264,-1-1-1,65-68 1,-95 83 312,-14 18 52,-1 0 1,1 1 0,0-1 0,6-5 0,-7 8-8,-2 2-52,-1 0-18,0 0 34,0 0 2,0 0-2,0 0 2,0 0 8,0 0 2,0 0 5,0 0-2,0 0-39,0 0-50,0 0-58,0 0-58,0 0-50,0 0 32,0 0 46,0 13-4462,0-11 3677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5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1180,'5'10'-97,"0"0"1,0 0-1,9 10 1,-7-11 166,-1 1 1,-1-1-1,7 13 0,-11-19-79,0 10-93,-1-13 125,0 0 19,0 0 9,0 0 21,0 0 25,0 0 25,0 0 27,0 0 39,0 0 20,0 0-8,0 0 9,0 0 6,0 0 9,0 0 37,0 0 26,0 0-7,0 4-1957,0-4 834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5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114 855 2548,'0'0'134,"2"-2"2738,16-12-2499,63-21-356,108-52 70,-143 62-58,-5 4 4,0-2 1,-2-2-1,55-44 0,-92 67-47,-1 0 0,1 0 0,-1 0 0,0-1 0,1 1 0,-1 0 0,0 0 0,-1-1 0,1 1 0,0-1 0,-1 1 0,1 0 0,-1-1 0,0 1 0,0-1 0,0 1 0,0-1 0,0 1 0,0-1 0,-1 1 0,1-1-1,-1 1 1,0-1 0,-1-1 0,-1-7 38,-1 0-1,-1 1 1,-12-20-1,3 8 96,-2 1 0,-1 1 0,0 0 0,-38-31 0,-90-58-5,-100-35 435,232 137-420,0 0 1,0 1-1,-1 1 0,0 0 1,0 1-1,0 1 0,-25-4 1,38 7-66,0 0-168,1 0-265,0 0-255,0 0-191,0 0-162,0 0-33,0 0 122,0 1 15,0 2-256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6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703 1044 4552,'-2'-20'-787,"-33"-28"1713,23 31-129,-17-28 0,25 38-663,1 1 1,0-1-1,0 0 1,1 0-1,0-1 0,0 1 1,1 0-1,-1-10 1,0-8 10,2 0 0,0 0 0,2 0 0,0 0 0,2 1 0,1-1 0,0 1-1,12-30 1,107-243-527,-112 267 322,-1-1-1,12-51 0,-21 69 102,0-1 1,-1-17-1,-2 30-9,0 0 0,-1 0 0,1 0 0,0 0 0,0 0 0,0 0 0,-1 0 0,1 0 0,0 1 0,-1-1-1,1 0 1,0 1 0,-1 0 0,1-1 0,-1 1 0,1 0 0,-4-1 0,-2-1 24,-43-15-53,0 2-1,-2 2 1,1 2-1,-1 3 1,-93-3-1,137 11-44,-147 3-183,122 0-647,-1 1 0,-51 13 1,79-15 533,1 0 0,0 0 0,0 0 0,0 1 0,-5 3 0,8-5 201,0 1 0,0-1 0,0 1 0,0-1 0,1 1 0,-1 0 0,0-1 0,1 1 0,-1 0 0,1 0 0,0 0 0,-1 1 0,1-1 0,-1 3 0,2 5-431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6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927 0 2840,'5'4'28,"1"-1"62,0 1 0,-1 0 0,0 0 0,1 1 0,-2-1 0,1 1 0,0 0 0,-1 1 0,7 9 0,-11-14-74,0-1 0,0 1-1,0-1 1,0 1 0,0-1 0,0 1-1,0-1 1,0 1 0,0-1-1,0 1 1,0-1 0,0 1 0,0-1-1,0 1 1,0-1 0,-1 1-1,1-1 1,0 0 0,0 1 0,-1-1-1,1 1 1,0-1 0,-1 0-1,1 1 1,0-1 0,-1 1-1,1-1 1,0 0 0,-1 0 0,0 1-1,-15 6 350,14-6-310,-129 46 770,54-18-653,0-3-1,-109 22 1,-43-18-180,0-20-3811,227-10 3785,1 0 1,0 0 0,-1-1 0,1 1-1,0 0 1,-1 0 0,1-1-1,0 1 1,-1 0 0,1-1 0,0 0-1,0 1 1,0-1 0,0 0 0,-1 1-1,1-1 1,0 0 0,0 0 0,0 0-1,1 0 1,-1 0 0,0 0 0,0 0-1,0 0 1,1 0 0,-1-1 0,1 1-1,-1 0 1,1 0 0,-1-1 0,1 1-1,-1-2 1,0-5-72,0 0-1,1 0 1,0 0 0,1-12-1,0 0 58,-1 7-87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7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1073 3128,'-23'27'254,"1"0"0,1 1 1,2 1-1,0 1 0,2 0 0,2 2 0,1-1 0,-19 64 0,28-71-171,1 1 0,1 0 0,1 0 0,2 43 0,1-30-43,0-15 79,1 0-1,1 0 1,1 0 0,2 0 0,0-1-1,1 0 1,1 0 0,20 37 0,-7-20 204,3-1 1,1-1 0,49 55 0,-47-62-260,2-1 0,1-2 0,1 0-1,2-3 1,66 40 0,-72-50-87,0-1 0,1-1 0,0-2 0,0 0 0,1-2 1,1-1-1,-1-2 0,52 3 0,-29-6-181,75-9-1,-99 4 163,1-2-1,-1-2 1,0 0-1,32-14 1,-22 5 27,-2-2 0,0-2 0,-1-1 0,-1-2-1,-1-1 1,-1-2 0,-1 0 0,-2-3 0,-1 0 0,-1-2 0,28-41-1,-30 35 14,-3 0 0,-1-1-1,-2-1 1,-1-1 0,-2 0-1,-2-1 1,-2-1 0,-2 0-1,-2-1 1,5-62 0,-9 41 4,-3-1 1,-11-86 0,5 116 13,-1-1 1,-2 1-1,-2 0 0,-1 1 0,-28-58 1,11 39 2,-4 2 1,-1 0 0,-3 3-1,-1 0 1,-3 3 0,-59-53-1,11 22-43,-2 5 0,-135-81 0,158 111 67,-121-53 0,149 79-39,0 1 0,-1 1 0,-1 3 0,-77-10-1,80 16-19,0 2 0,0 2 0,0 1 0,-48 9 0,66-7 47,0 2 0,0 1-1,1 0 1,0 1 0,0 1 0,1 1 0,0 1 0,0 0 0,-25 21-1,22-14 53,1 2 0,1 0 0,1 1 0,0 1 0,2 0 0,-22 38 0,21-27 10,1 0-1,2 1 0,1 0 1,-11 49-1,9-6 50,3 0-1,4 1 1,3 0 0,5 78-1,2-112-158,1 0 0,2 0 0,2-1 0,2 1 0,1-2 0,3 1 0,1-2 0,2 1 0,28 50 0,-32-70-335,1 0 0,1-1-1,1 0 1,1-1 0,0-1 0,2-1 0,0 0 0,0-1-1,2-1 1,0-1 0,1-1 0,0 0 0,1-2 0,0-1-1,0 0 1,1-2 0,46 11 0,63-2-1365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43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2620,'-2'1'37,"2"0"-30,0 0-11,0-1 2,0 0 10,0 0 29,0 0 18,0 0 14,0 0 40,0 0 62,0 0 54,0 0 8,0 0-9,0 0 17,15 1-7,-1 0 0,1 2 1,20 5-1,7 2 8,228 35 982,-306-47-966,-53 3 0,19 0-220,-120 13 105,133-9 57,46-2-119,21-1 16,23 1-94,53 0-2,0-4-1,102-14 0,-171 13 12,-1-2 0,28-9 1,-41 12-31,-2 1-42,-116-9-200,-42 7 41,156 2 168,1 0 92,3-1 14,0 0 1,0 0-1,0 1 1,0-1-1,1 1 0,-1 0 1,3 0-1,-3 0-10,68-3-87,159-4 46,-228 7-225,-2 0 5,0 0 104,-15 0 68,-18 1 108,0 2-1,1 1 1,-46 12 0,-91 35-151,144-42 46,18-6-76,0 0 0,0-1-1,-13 3 1,33-4-88,-7-1 196,0 0 0,1 0 0,-1 0 1,8-2-1,47-12-82,89-24-29,-125 29 272,-53 10 92,-163 39-2153,181-38 399,10-2 820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10 747 1416,'0'0'-19,"-1"0"-1,1 0 1,0 0 0,-1 0-1,1-1 1,-1 1 0,1 0-1,0 0 1,-1 0 0,1 0-1,0-1 1,-1 1 0,1 0-1,0 0 1,-1-1 0,1 1-1,0 0 1,0-1 0,-1 1-1,1 0 1,0-1 0,0 1-1,-1-1 1,1-24-34,-1 14 242,1 1-1,0-1 1,0 1-1,1-1 1,1 1-1,-1 0 1,6-15 0,-7 24-122,1 1 0,-1-1 0,1 1 1,-1-1-1,1 1 0,-1-1 1,1 1-1,0 0 0,-1-1 0,1 1 1,-1 0-1,1 0 0,0-1 1,-1 1-1,1 0 0,0 0 0,-1 0 1,1 0-1,0 0 0,-1 0 1,1 0-1,0 0 0,-1 0 0,1 0 1,0 0-1,-1 0 0,1 0 1,0 1-1,-1-1 0,1 0 0,-1 0 1,2 1-1,24 12 305,-24-12-412,20 8-34,0 0 1,1-2 0,0-1 0,0 0-1,38 3 1,-7 0-17,79 12 379,0-7-1,136-2 0,-269-12-287,566 4 841,0-20-459,351-28 307,-46 3-2,-3-29-475,-843 67-207,1748-164 788,-1470 147-600,941-76-289,-291-34 600,-213 45 124,3 37-228,-640 42-246,243 0-1320,-332 6 939,16-1-870,-1 0-5301,-29 1 5732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4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1564 5284,'0'60'228,"0"-59"-396,1-6 284,5-5 36,0 1 0,0 1-1,1-1 1,0 1 0,13-12 0,8-9-8,100-120 1426,-103 120-1578,0 2 0,2 1 0,1 1 0,1 1-1,1 2 1,42-24 0,509-265-793,-250 135 806,-325 172 15,0 0 1,0-1-1,0 0 1,-1 0-1,1 0 1,-1-1-1,-1 1 1,8-12-1,-10 15 29,-1-1 0,0 1 0,0 0 0,0-1 0,0 0 0,0 1 0,-1-1 0,1 1 0,-1-1 0,0 0 0,1 1 0,-1-1 0,0 0 0,-1 1 0,1-1 0,0 0 0,-1 1 0,0-1 0,1 1 0,-1-1 0,0 1 0,0-1 0,-1 1 0,1 0 0,0-1 0,-1 1 0,1 0 0,-3-2 0,-5-6 99,-1 1 1,1 0-1,-2 1 1,1 0-1,-17-10 0,-65-30 286,58 32-334,-569-253-1394,416 191-1286,80 33 777,3 2 115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5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10323 3032,'0'-14'156,"7"-217"216,-2 67-168,-13-780 127,-25 262-282,21 422-42,4-225-91,3 115 50,-71-1338-230,32 581 248,33 740 111,-40-427 593,48 775-683,-65-590 346,9 120-519,-49-958-1000,93 1041-1302,12 360 1988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10:29:56.40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11 1,'-5'0,"-1"0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5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1338 3508,'1'-3'3,"0"0"-1,0 1 0,1-1 1,-1 0-1,1 1 0,-1 0 1,1-1-1,0 1 0,0 0 1,0 0-1,0 0 0,0 0 0,5-3 1,2-2 4,12-15-7,-1 0 0,-1-2 0,-1 0 0,-1-1 0,23-43 0,50-144 166,-39 86-30,16-41 139,32-69 63,-85 206-280,13-32 673,3 1 0,3 2 1,44-61-1,-75 117-677,1 0 0,-1 0 1,1 1-1,-1-1 0,1 1 0,0-1 1,0 1-1,0 0 0,0 0 0,0 0 1,1 1-1,-1-1 0,0 1 0,1 0 1,-1 0-1,1 0 0,0 0 0,4 0 0,-3 1-89,0 0 0,-1 1-1,1-1 1,-1 1 0,1 0-1,-1 1 1,1-1 0,-1 1-1,0 0 1,1 0 0,-1 0-1,0 0 1,-1 1-1,7 5 1,21 19-891,-2 1 0,-1 2 0,46 62 0,-28-28-300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6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 0 3508,'2'14'83,"-1"-13"-95,-1 0 0,1 1 0,-1-1-1,0 0 1,0 1 0,0-1 0,0 0 0,0 1 0,0-1 0,0 0-1,0 1 1,0-1 0,-1 0 0,1 1 0,0-1 0,-1 0 0,1 0-1,-1 1 1,0-1 0,1 0 0,-1 0 0,-1 2 0,-69 82 40,3 4 1,-99 176-1,-37 184 741,87-177 64,90-209-651,-20 40-11,39-86-160,-2 0-1,0-1 0,-21 26 1,27-38-9,0-1 1,0 1-1,0-1 1,0 0-1,0 0 1,-1 0-1,1-1 1,-1 1-1,0-1 1,0 0-1,0-1 0,0 1 1,0-1-1,0 0 1,0 0-1,0-1 1,0 1-1,-1-1 1,1 0-1,0-1 1,0 1-1,-1-1 1,-7-2-1,-3-2 0,1 0 0,0-1-1,0 0 1,1-1 0,0-1-1,-21-14 1,13 5-111,0-1 0,1 0-1,0-2 1,2-1 0,-32-42-1,24 22-562,2 0-1,-33-75 1,22 29-492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8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1 4928,'0'20'1393,"-10"179"962,0 1-2063,11-168-297,-3 49 36,2-73-26,-1 0-1,-1-1 1,1 1 0,-1-1-1,0 0 1,-1 1 0,0-1-1,-4 7 1,5-11-7,-1 0 1,1 0-1,-1-1 0,1 0 0,-1 1 0,0-1 1,0 0-1,0 0 0,0 0 0,0-1 0,0 1 1,-1-1-1,1 0 0,-1 0 0,1 0 0,0 0 1,-1 0-1,-6 0 0,-4 0 24,0-1 0,0 0 0,-21-3 0,20 0-24,1 0-1,-1-2 1,0 1-1,1-2 0,0 0 1,0 0-1,1-1 1,-19-13-1,-8-10-135,-47-42 0,78 64 74,-25-21-1895,3-1 0,-43-51 0,62 62 733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8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210 106 6789,'4'2'78,"1"1"1,0-1-1,0 0 1,0 0 0,1 0-1,-1-1 1,0 0-1,1 0 1,-1 0 0,1-1-1,-1 1 1,1-1-1,-1-1 1,1 1 0,-1-1-1,7-1 1,-3-1-51,0 1 0,0-1 1,0 0-1,-1-1 0,0 0 1,0-1-1,0 1 0,14-12 0,-20 15 23,-1 0 0,0 0-1,1 0 1,-1-1-1,0 1 1,0 0-1,0 0 1,0-1 0,0 1-1,0-1 1,-1 1-1,1-1 1,0 1-1,-1-1 1,1 1 0,-1-1-1,1 0 1,-1 1-1,0-1 1,0 0 0,0 1-1,0-1 1,0 0-1,0 1 1,0-3-1,-1 2 7,0 1 0,0-1 0,0 0 0,0 1 1,0-1-1,0 0 0,0 1 0,-1-1 0,1 1 0,0 0 0,-1-1 0,0 1 0,1 0 0,-1 0 0,1 0 0,-1 0 0,0 0 0,0 1 0,0-1 0,1 0 0,-4 0 0,-10-2 53,0 1 0,0 1 0,0 0 0,0 1 0,-1 0 0,1 1 0,0 1-1,-19 5 1,17-3-169,0 2-1,0 0 1,1 1-1,0 1 1,0 0-1,1 1 0,-28 21 1,36-24-134,1 0 0,0 0-1,0 1 1,0-1 0,1 1 0,0 1 0,-8 14 0,11-17-27,0 1 0,0-1 0,0 1 0,0 0 0,1-1 0,0 1 0,1 0 0,-1 0 0,1 0 0,0 0 0,0 0 0,3 10 0,-2-12 80,1 0 0,-1-1 1,1 1-1,0 0 1,0-1-1,1 1 0,-1-1 1,1 0-1,0 0 1,-1 0-1,1 0 0,1 0 1,-1 0-1,0-1 1,1 0-1,-1 1 0,1-1 1,0-1-1,7 4 1,4 1-284,1-1 0,0-1 0,27 5 1,12-3-383,3-5-60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8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0 507 5753,'24'-5'370,"0"-1"0,0-2 0,32-14 0,-43 16-290,0-1 1,-1-1 0,1 0 0,-2-1-1,1 0 1,-1-1 0,11-12 0,-3 1 36,0-2 0,28-45 0,-41 57-91,0 0 0,-1 0 0,0 0 0,-1-1 0,0 0 0,-1 0 0,-1 0 0,0 0 0,1-17 0,-2 10 35,1 7 38,-2-1 0,0 0-1,-3-20 1,3 31-38,0-1 0,0 1-1,-1 0 1,0-1 0,1 1 0,-1 0-1,0 0 1,0 0 0,0 0 0,0 0-1,-1 0 1,1 0 0,0 0 0,-1 0-1,1 0 1,-1 1 0,0-1 0,0 0-1,1 1 1,-1 0 0,0-1 0,0 1-1,-1 0 1,1 0 0,-3-1 0,-3 1 33,0 0 0,0 0 1,0 0-1,1 1 1,-1 1-1,0-1 0,0 1 1,0 1-1,0-1 0,1 1 1,-1 1-1,1-1 1,0 1-1,-1 1 0,1-1 1,1 1-1,-12 8 0,0 2 19,0 0 0,1 2-1,0 0 1,-26 33-1,3 5 74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0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7 1792,'62'0'36,"-48"-6"3459,-24 14 80,-8 8-3227,1 0-1,0 1 0,-16 22 1,27-31-320,1 0 0,0 0 1,0 1-1,1 0 1,0 0-1,0 0 0,1 0 1,0 0-1,1 1 0,-2 14 1,1 11-5,1-1 1,5 69 0,2-83 18,0 1 0,1-1 1,1 0-1,12 24 0,-15-36-69,1 1 0,0-1 0,0 0 0,1-1 1,0 1-1,0-1 0,1 0 0,0-1 0,13 10 0,-9-8 48,1-1 0,1 0 1,-1-1-1,1 0 0,26 7 1,-5-5-323,1-2 0,0-1 0,0-1 0,48-2 1,-55-3-304,0-2 0,0 0 1,44-12-1,79-32-4341,-127 39 3825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9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8 978 3532,'8'-38'424,"-7"-394"3274,1 1-5967,-2 423 2105,1 4 3,-1 0 0,0 0 0,0 0 0,0 0 0,0 0 0,-1 0 0,1 0 0,-1 0 0,0 0 0,-1 0 0,1 1 0,-1-1 0,1 0 0,-4-5 0,-1 5-685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30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 10 3300,'3'-9'1183,"0"16"1002,-2 17-591,-3 29-1018,-11 62-1,2-32-564,-53 880 505,63-909-630,-14 196-1983,14-242 1629,0-1 0,0 1-1,-1 0 1,0-1 0,-4 9-1,6-15 360,-1 1 0,0 0 0,0-1 0,0 1 0,-1 0 0,1-1 0,0 0 0,-1 1 0,1-1 0,0 0 0,-1 1 0,0-1-1,1 0 1,-1 0 0,0 0 0,1-1 0,-1 1 0,0 0 0,0-1 0,0 1 0,0-1 0,1 1 0,-1-1 0,0 0 0,-4 0 0,-12 0-13,-1 0 1,1-2 0,-1 0 0,1-1 0,0-1 0,0-1 0,0-1 0,0 0 0,1-1 0,0-1 0,1 0 0,-1-1 0,2-1 0,-27-22 0,19 11 127,2-1 1,1-1-1,0-1 0,-30-50 1,-47-115 362,-72-174 3098,137 293 1136,32 70-4522,1-1-1,-1 0 0,0 1 0,0-1 0,0 1 0,0-1 1,1 1-1,-1-1 0,0 1 0,0-1 0,1 1 1,-1-1-1,0 1 0,1-1 0,-1 1 0,1 0 0,-1-1 1,0 1-1,1 0 0,-1-1 0,1 1 0,-1 0 0,1-1 1,-1 1-1,1 0 0,-1 0 0,1 0 0,-1-1 0,1 1 1,0 0-1,-1 0 0,1 0 0,0 0 0,25-6-159,-23 5 217,202-47-702,-66 14-218,834-252-4882,-889 259 4645,-59 23 212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31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1 952 7801,'-1'3'-4,"2"-1"0,-1 1 0,0 0 1,1 0-1,-1 0 0,1 0 0,0 0 0,0 0 1,0 0-1,0-1 0,0 1 0,1 0 0,-1-1 1,1 1-1,0-1 0,0 0 0,0 0 1,0 1-1,0-1 0,0 0 0,1-1 0,-1 1 1,1 0-1,-1-1 0,1 1 0,-1-1 0,1 0 1,0 0-1,0 0 0,0 0 0,2 0 0,12 2-42,-1 0 0,0-2-1,1 0 1,24-2 0,-16 1-11,4-1-185,-1-1 0,0-1 0,54-13 0,-65 11 171,0 0-1,-1-1 1,0-1-1,0 0 0,-1-1 1,0-1-1,24-18 1,-36 25 90,-1 0 1,1 0-1,-1-1 1,0 1-1,0-1 1,0 1-1,0-1 1,0 0-1,-1 1 1,1-1 0,-1 0-1,0 0 1,0 0-1,0 0 1,0 0-1,0-1 1,-1 1-1,1 0 1,-1 0-1,0-5 1,-1 4 44,1 0 0,-1 0 0,0 0-1,-1 0 1,1 1 0,-1-1 0,0 1 0,1-1-1,-1 1 1,-1-1 0,1 1 0,0 0 0,-1 0 0,0 0-1,0 1 1,-4-4 0,-29-21 147,-1 3 0,-72-36-1,64 37-252,-73-49-1,113 68 68,0 0-1,0-1 0,1 1 0,0-1 1,0 0-1,0 0 0,0 0 0,1-1 1,0 1-1,-4-11 0,6 14-10,0-1 0,0 1-1,0 0 1,1-1 0,-1 1-1,1-1 1,0 1-1,-1-1 1,1 1 0,0-1-1,1 1 1,-1-1 0,0 1-1,1-1 1,-1 1 0,1-1-1,0 1 1,0 0 0,0-1-1,0 1 1,0 0 0,1 0-1,-1 0 1,0 0 0,1 0-1,0 0 1,0 0 0,-1 0-1,4-2 1,12-8-70,1 1-1,0 1 1,35-15 0,63-16-596,-63 23 248,267-95-4511,-312 109 4796,0 1 1,0-1-1,0-1 1,-1 0-1,0 0 1,0 0 0,0-1-1,-1 0 1,0 0-1,9-11 1,2-7 1511,25-46 1,-41 67-1384,3-3 395,0-1-1,-1 0 0,0-1 0,-1 1 0,1 0 0,-1-1 1,-1 1-1,1-10 0,-2 17 301,0 0 0,0 0-146,-2 23 54,-12 45-367,7-42-70,-5 46 1,8 307-37,4-361-148,12 187-1590,-12-204 1548,0 0 0,0 0 0,0 0 0,-1-1 0,1 1 0,0 0 0,-1 0 1,1 0-1,0-1 0,-1 1 0,1 0 0,-1 0 0,0-1 0,1 1 0,-1 0 0,1-1 0,-1 1 0,0-1 1,1 1-1,-1-1 0,0 1 0,0-1 0,0 0 0,1 1 0,-1-1 0,0 0 0,0 1 0,0-1 0,0 0 1,0 0-1,1 0 0,-1 0 0,-1 0 0,-39 0 12,27-1-125,5 1 109,0-1-1,0 0 0,0 0 0,0-1 1,0 0-1,1-1 0,-1 0 0,1 0 1,-1-1-1,-8-5 0,13 7 73,0 0 1,0-1-1,1 0 1,-1 0-1,1 0 0,0 0 1,0 0-1,0 0 1,0-1-1,1 0 0,-1 1 1,1-1-1,0 0 1,0 0-1,0-1 0,0 1 1,1 0-1,0 0 0,0-1 1,0 1-1,1-1 1,-1-5-1,1 7 21,-1 0 1,1 0-1,0-1 1,1 1-1,-1 0 1,1 0-1,-1 0 1,1-1-1,0 1 1,0 0-1,0 0 1,1 0-1,-1 0 1,1 1-1,0-1 1,-1 0-1,1 1 1,0-1-1,1 1 1,-1-1-1,0 1 1,1 0-1,-1 0 1,1 0-1,0 0 1,-1 1-1,1-1 1,4-1-1,30-16 51,65-23-1,-8 3-308,-46 17-39,147-75-629,-181 92 1556,-17 15-343,-25 26-88,18-24-34,-1 4-155,0 1 0,2 0 0,-1 0 0,2 1-1,1 0 1,0 1 0,1-1 0,1 1 0,1 0-1,1 1 1,0-1 0,1 1 0,2-1 0,0 1-1,2 21 1,-1-38-54,0 0 0,-1 0-1,1 0 1,0 1 0,0-1 0,1 0 0,-1-1-1,1 1 1,-1 0 0,1 0 0,0-1-1,0 1 1,0-1 0,0 1 0,1-1-1,-1 0 1,1 0 0,-1 0 0,1 0-1,0 0 1,0-1 0,0 1 0,-1-1-1,1 0 1,1 0 0,-1 0 0,3 1-1,9 1-76,0-1-1,1 0 0,-1 0 1,20-2-1,-28 0 74,1 0-28,0-1 0,0 1-1,0-1 1,0-1 0,0 0 0,0 0 0,14-6 0,-20 7 36,1 0 0,-1 0-1,1-1 1,-1 1 0,0-1 0,0 1 0,1-1 0,-1 0 0,0 0 0,-1 0 0,1 0 0,0-1 0,0 1-1,-1 0 1,0-1 0,1 1 0,-1-1 0,0 1 0,0-1 0,0 0 0,-1 1 0,1-1 0,-1 0 0,1 0 0,-1-3-1,0 3 19,0-1-1,0 1 1,0 0-1,-1 0 0,1 0 1,-1 0-1,0 0 0,1 0 1,-2 0-1,1 0 1,0 0-1,0 0 0,-1 0 1,0 1-1,0-1 0,1 1 1,-1-1-1,-1 1 1,1 0-1,0 0 0,-1-1 1,1 2-1,-1-1 0,1 0 1,-1 0-1,0 1 1,0 0-1,0-1 0,0 1 1,0 0-1,0 0 0,0 1 1,-4-1-1,-3-1-55,1 1 0,-1 1 0,0 0 1,0 0-1,0 1 0,1 0 0,-1 0 0,0 1 0,1 1 0,-1-1 0,1 2 0,0-1 1,0 1-1,-9 6 0,17-10 3,1 0 0,-1 0-1,1 1 1,-1-1 0,0 0 0,1 1 0,-1-1 0,1 0 0,-1 1 0,1-1-1,-1 1 1,1-1 0,0 1 0,-1-1 0,1 1 0,-1-1 0,1 1-1,0-1 1,0 1 0,-1-1 0,1 2 0,10 0-935,23-8 472,-11-1 780,0-1 1,-1-1-1,0 0 1,-1-2-1,36-24 1,-36 20 99,-14 9 6,1 0 0,1 1 1,-1 0-1,15-7 0,-22 12-383,1 0 0,-1 0 0,1 0 0,-1 1 0,0-1 0,1 0 0,-1 0 0,1 0-1,-1 0 1,1 1 0,-1-1 0,1 0 0,-1 0 0,0 1 0,1-1 0,-1 0 0,0 1 0,1-1 0,-1 1-1,0-1 1,1 0 0,-1 1 0,0-1 0,0 1 0,0-1 0,1 0 0,-1 1 0,0-1 0,0 1 0,0 0-1,9 25-234,-2-6 213,45 77-1054,0 0 969,-51-96-91,-1 0 0,1 0 0,-1 0 0,0 0 0,1 0 0,0 0 0,-1 0 0,1 0 0,0 0 0,-1 0 0,1 0 0,0 0 0,0 0 0,0-1 0,0 1 0,0 0 0,0-1 0,0 1 0,0-1 0,0 1 0,0-1 0,0 1 0,0-1 0,0 0-1,0 1 1,0-1 0,1 0 0,-1 0 0,0 0 0,0 0 0,0 0 0,0 0 0,1 0 0,-1 0 0,1-1 0,6 1 640,0 0-953,1-2-206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32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19 394 1988,'-7'-369'2118,"4"346"-1064,0 22-49,3 13-847,-3 158 13,0-31 374,17 155 0,29 11-544,-18-136-573,-21-136-988,0 39-1,-6-71 1539,1-1 0,-1 0 0,1 0 0,-1 1 0,1-1 0,-1 0 0,1-1 0,-1 1-1,0 0 1,1 0 0,-1-1 0,1 1 0,-2-1 0,0-1 91,0 1 1,0-1-1,0 0 0,0 0 1,1 0-1,-1 0 0,0 0 1,1-1-1,0 1 1,-1-1-1,1 0 0,0 0 1,1 0-1,-1 0 0,0 0 1,1 0-1,0 0 0,-2-5 1,1 0 445,1 0 0,0 1 0,0-1 0,1 0 1,0 0-1,0 0 0,2-9 0,-1 13-366,0 0 1,1 0-1,-1 1 0,1-1 0,-1 1 0,1-1 1,0 1-1,0 0 0,1 0 0,-1 0 0,1 0 0,-1 0 1,1 0-1,0 0 0,0 1 0,6-4 0,6-4 142,1 1 0,21-9-1,-23 11-150,50-21-854,127-39-1,-14 25-5010,-114 31 2197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07.6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9 2896,'0'0'32,"0"0"-16,0 0-16,0 0 0,0 0 0,0 0 0,0 0 4,0 0-60,0 0-64,0-1-92,0 0-136,0-1-140,0 0-132,0 0-484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35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1864,'1'-3'133,"1"1"-1,-1 0 1,1-1 0,-1 1-1,1 0 1,0 0-1,0 0 1,0 0 0,0 0-1,0 1 1,0-1-1,0 0 1,1 1 0,-1 0-1,1 0 1,-1-1-1,1 1 1,-1 1 0,1-1-1,0 0 1,-1 1-1,1-1 1,0 1 0,-1 0-1,1 0 1,3 0-1,83-2 264,80 3 628,-63 13-774,26 1 77,-7-2-171,-11 0-2,-13-2-208,271-4 112,-351-8-57,-1-2 0,26-7 0,-25 5 24,40-5 1,-36 7-2,0-1 0,30-10 0,-4 2-20,46-11 58,42-11-316,-114 30-169,-17 4-623,-1-2 0,1 1 0,13-5 0,-16 1-1128,-5 0 1742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37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1026 1768,'4'2'122,"-1"-1"0,0 1 0,0-1-1,0 1 1,0 0 0,-1 0 0,1 0 0,0 0 0,-1 1-1,1-1 1,2 4 0,-1-1-173,3 2 52,2 3-24,1-1-1,19 14 0,2-9 344,-30-12-313,-1-1-7,1 0 0,-1-1-2,0 0 3,0 0-4,0 0 1,0 0 4,0 0 4,0 0 9,0 0 4,0 0 2,0 0 2,0 0 4,0 0 7,0 0-9,0 0 0,0 0-4,0 0 3,0 0 10,0 0-11,0 0-12,0 0 8,0 0-4,0 0-8,0 0-2,0 0-8,0 0 6,0 0-10,0 0-6,0 0 7,0 0 16,15-20 21,-11 13-31,0 0 0,0 0 1,10-9-1,-1-1-2,40-52 42,-52 67 177,0 1 0,0-1 1,0 0-1,0 1 0,0-1 1,-1 0-1,1 0 1,0 1-1,-1-1 0,0 0 1,1 0-1,-1-3 0,1 1-212,0 0 0,1 0 0,-1 1 0,1-1 0,-1 0 0,1 1 0,0-1 0,4-4 0,8-16-36,29-110 105,-36 117-170,-6 15 94,1 0-1,-1 0 0,0-1 0,0 1 1,-1-1-1,1 1 0,0 0 0,-1-1 1,1-2-1,13-27 282,17-36 211,-14 30-248,-16 35-214,-1 0-1,1 0 0,1 0 0,-1 0 1,0 0-1,1 0 0,0 0 1,-1 1-1,1-1 0,0 0 0,3-2 1,-4 4 0,0 0 1,0-1 0,0 1 0,0 0-1,0-1 1,0 1 0,0-1 0,0 0-1,0 1 1,-1-1 0,1 0-1,0-2 1,-1 2 20,1 0-1,0 0 1,-1 0-1,1 0 1,0 0-1,0 0 1,0 0-1,3-3 1,37-45 252,-26 29-243,-5 8-5,1 0 0,0 0 0,16-12 0,-3 5 203,1 2 0,1 1 0,0 1 1,43-19-1,-47 27-73,36-9 1,-9 3-132,1 4 11,-41 9-17,0-1 1,0 1 0,0-2 0,0 1-1,12-6 1,-12 5-37,-1 0 0,1 1 0,-1 0 0,1 1 0,0 0 0,0 0-1,14 1 1,157-14-111,-135 9 80,64-2-23,13-2-23,-63 3 51,-26 3 9,44-9 0,162-24 96,-62 13 37,-42 7-163,-43 6 8,-47 6 155,-32 4-1426,1-1 0,-1-1 0,0 0 1,0-1-1,0 0 0,23-9 0,-19 2 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46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1 608 4028,'2'-2'170,"0"-1"-1,1 0 0,0 1 1,-1-1-1,1 1 1,5-4-1,14-12 787,-16 11-869,-4 4 194,1 0 1,0 0-1,-1 0 0,1 0 0,-1 0 1,0 0-1,0-1 0,0 1 0,-1-1 0,1 0 1,-1 1-1,0-1 0,0 0 0,0 0 0,-1 0 1,1 0-1,-1-7 0,2-112 382,-4-135-568,1 243-484,0 0-1,-1-1 0,-1 1 1,0 0-1,-7-17 1,10 31 273,0 1-1,0 0 1,0 0 0,0 0 0,0 0 0,0 0 0,-1-1 0,1 1 0,0 0 0,0 0 0,0 0 0,0 0 0,-1 0 0,1 0 0,0 0 0,0-1 0,0 1 0,-1 0 0,1 0 0,0 0-1,0 0 1,0 0 0,-1 0 0,1 0 0,0 0 0,0 0 0,0 0 0,-1 0 0,1 0 0,0 0 0,0 0 0,0 1 0,-1-1 0,1 0 0,0 0 0,0 0 0,0 0 0,-1 0 0,1 0 0,0 0-1,0 1 1,0-1 0,0 0 0,0 0 0,-1 0 0,1 1 0,-8 7-1637,-1 7 213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47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1109 3920,'0'0'-130,"0"-27"1180,0 26-1006,-1-47 1171,3 0-1,9-54 0,-1 34-1130,2-95-1,-12-73 251,-1 104-150,1 82-120,1-1-1,-10-84-1,6 97-259,2 28-5979,1 17 4844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47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1 5204,'-1'82'470,"-1"-20"635,2 0 0,17 113 0,9-59-1093,5 0 1,5-3-1,82 177 1,-109-273-1172,-9-18 1111,0 1-1,0 0 1,0 0 0,0 0-1,0 0 1,0 0 0,0 0-1,0 0 1,0 0-1,0 0 1,0 0 0,0 0-1,0 0 1,0 0 0,1 0-1,-1 0 1,0-1 0,0 1-1,0 0 1,0 0-1,0 0 1,0 0 0,0 0-1,0 0 1,0 0 0,0 0-1,0 0 1,0 0-1,0 0 1,0 0 0,0 0-1,1 0 1,-1 0 0,0 0-1,0 0 1,0 0 0,0 0-1,0 0 1,0 0-1,0 0 1,0 0 0,0 0-1,0 0 1,0 0 0,0 0-1,0 0 1,0 0-1,1 0 1,-1 0 0,0 0-1,0 0 1,0 0 0,0 0-1,0 1 1,0-1 0,0 0-1,-1-3-194,1 0 0,-1 0 0,0 1-1,0-1 1,-1 0 0,1 1 0,0-1-1,-4-3 1,-11-13-247,-1 2-1,-1 0 0,-36-26 0,14 15 580,-2 3-1,-82-38 1,75 40 196,-88-56 0,108 60 9,20 14-94,0-1 0,0 0 0,0 0 0,1-1 0,0 0 0,0 0 0,0-1 0,1 0 0,-10-15 0,17 22-125,0 1 0,-1-1 0,1 0 0,0 0 0,0 1 0,0-1 0,0 0 0,-1 0 0,1 0-1,0 0 1,0 1 0,0-1 0,1 0 0,-1 0 0,0 0 0,0 1 0,0-1 0,1 0 0,-1 0 0,0 1 0,1-1 0,-1 0 0,0 0 0,1 1 0,-1-1 0,1 1 0,-1-1-1,1 0 1,-1 1 0,1-1 0,0 1 0,-1-1 0,1 1 0,0-1 0,-1 1 0,1 0 0,0-1 0,0 1 0,0 0 0,-1 0 0,2-1 0,6-2-8,-1 1 0,1 0 1,11-1-1,-6 0 29,70-17-97,-1-3 0,-1-5 0,123-59 0,-29 6-2573,-170 80 2194,0-1 0,0 1-1,-1 0 1,1 0 0,0 0 0,9 1 0,-4 0-639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48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1 392 5340,'10'-6'7,"1"-1"-1,-1 0 0,-1-1 1,1 0-1,-1-1 0,-1 0 1,0 0-1,0-1 0,0 0 1,9-18-1,2-9 95,26-74 0,-3 8 412,-39 95-188,-3 7-246,0 0 1,0 0-1,1 0 1,-1 0-1,0 0 1,1-1-1,-1 1 1,1 0 0,-1 0-1,1 0 1,0 0-1,-1 1 1,1-1-1,0 0 1,0 0-1,-1 0 1,1 0-1,0 1 1,0-1 0,0 0-1,0 1 1,0-1-1,2 0 1,12 35-224,-13-27 133,-1 0-1,1 0 1,-1 0 0,0 0 0,-1 1-1,0-1 1,0 0 0,-2 10 0,1 7 53,1 18 156,-3 0 1,-12 71-1,5-64-14,-25 128 1061,33-168-1185,1-2-410,10-5-414,-3-1 670,-1-1 1,0 1 0,0 1 0,0-1 0,0 1 0,0 0 0,0 0 0,0 0 0,4 4-1,2 0 147,-1 1 0,17 14 0,-13-8 177,1 0-1,1-2 0,32 20 1,-43-30-467,5 2-793,-7 0-3812,-3 0 3340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6:59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3 391 4496,'-3'32'21,"4"48"0,0-76 138,0 1 0,0 0 0,1-1 1,0 1-1,-1-1 0,2 0 0,-1 0 0,0 1 0,1-1 1,0-1-1,0 1 0,4 3 0,-7-6 123,23-1 1619,115-11-1161,-73 4-673,1412-89 724,-362 42-433,282-19 896,-243 39-419,-23 2-964,736-15 420,1428-92 76,-1559 71-384,-1663 68-6,692 15-1074,-354 11-1014,-391-25 963,0 1 0,0 1 0,0 1 1,-1 1-1,34 12 0,-28-4-273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6:5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1985 3732,'0'0'58,"3"-17"766,4 6-610,0 0 0,0 1 0,11-11 1,8-11 156,16-26-45,2 2 0,3 2 0,3 2 0,1 2 0,3 3 0,62-43 0,12 11-56,192-88 1,-234 125-319,74-35-122,117-59 196,-216 102 0,-2-3 0,75-60 0,-117 84-36,-2-2 0,1 0-1,-2-1 1,23-30 0,-31 36 15,0 0 0,-1 0 0,0 0-1,0-1 1,-1 1 0,-1-1 0,1 0-1,-2-1 1,0 1 0,1-17 0,-2 17 4,0 0-1,-1 0 1,0 0 0,-1 0 0,0 0 0,-1 0-1,0 0 1,-1 1 0,0-1 0,-1 1 0,0 0-1,-1 0 1,0 0 0,0 0 0,-1 1 0,0 0 0,-1 0-1,-7-8 1,-6-3-51,-1 0 0,-1 2 0,-1 0 0,-32-19 0,4 7-195,-62-25 1,43 26-394,-94-24 1,-79-5-1651,117 32 778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0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1419 10034 3732,'9'28'24,"-5"-12"5,1-1 0,0 0 0,1-1 0,1 1 0,16 26 0,-21-39-71,-5-31 291,-1-1 0,-1 1 0,-1 0 0,-1 1 0,-14-33 0,-5-24 4,-247-1249 2470,99-338-2275,-35-515-494,-81 125 219,76 910-1359,78 441-2097,27-15 1476,107 697 1677,2 14-245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1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1040 928 4484,'-1'-11'141,"-1"0"-1,0-1 0,0 1 1,-1 0-1,-7-16 1,-4-19-52,-1-8 135,-3 0 0,-32-67 0,-63-99-12,112 218-213,-38-72 392,-95-133 0,130 201-290,-2 1 0,1-1 0,0 1 1,-1 0-1,0 0 0,0 1 1,-1 0-1,1 0 0,-1 0 0,0 1 1,1 0-1,-2 0 0,1 1 1,0 0-1,0 0 0,-1 1 0,1 0 1,-1 0-1,1 1 0,-1-1 0,0 2 1,1-1-1,-1 1 0,1 0 1,-1 1-1,1 0 0,0 0 0,0 0 1,0 1-1,-12 7 0,1 1-9,0 0-1,1 2 1,0 0-1,1 1 0,1 1 1,0 1-1,1 0 1,-12 18-1,-3 9-144,1 1-1,-24 53 1,20-27-1163,3 1 0,-31 119 0,33-75-1331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26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1048 73 180,'-27'-51'417,"26"41"-441,1 10 32,0 0 1,0-1-1,0 1 1,0 0-1,0-1 1,1 1-1,-1 0 1,0-1-1,0 1 1,0 0-1,0 0 1,0-1-1,0 1 0,0 0 1,0-1-1,0 1 1,-1 0-1,1-1 1,0 1-1,0 0 1,0-1-1,0 1 1,0 0-1,0-1 0,-1 1 1,1 0-1,0 0 1,0-1-1,0 1 1,-1 0-1,1 0 1,0 0-1,0-1 1,-1 1-1,1 0 0,0 0 1,-1 0-1,1 0 1,0-1-1,-1 1 1,1 0-1,0 0 1,-1 0-1,1 0 1,0 0-1,0 0 0,-1 0 1,1 0-1,0 0 1,-1 0-1,0 0 1,0 4 139,1 1 0,-1-1-1,1 0 1,-1 0 0,2 7 0,-1-10-92,8 38 381,-9-39-421,2 0 1,-1 1-1,0-1 1,0 0-1,0 0 1,0 0-1,0 0 1,0 1-1,0-1 1,0 0-1,0 0 1,0 0-1,0 0 1,0 0-1,0 1 1,0-1-1,0 0 1,1 0-1,-1 0 1,0 0-1,0 0 1,0 0-1,0 0 1,0 1-1,1-1 1,-1 0-1,0 0 1,0 0-1,0 0 1,0 0-1,0 0 1,1 0-1,-1 0 1,0 0-1,0 0 1,0 0-1,0 0 0,1 0 1,-6-1 269,-8 2-261,0 2 1,0-1 0,1 2 0,-1 0-1,-20 9 1,17-6 9,-302 142 204,280-127-221,1 2 1,1 1-1,1 1 0,1 3 1,1 0-1,2 2 1,1 1-1,2 2 1,1 1-1,2 1 1,1 1-1,2 1 0,1 1 1,-19 53-1,15-26 216,3 1-1,3 1 0,-18 124 0,35-173-211,-17 194 414,19-181-403,6 198 195,-3-186-222,3 1-1,2-1 0,15 49 1,-8-41 124,3-1 0,2-1-1,2-1 1,32 51 0,-31-60-97,3-2 1,1-1-1,2-1 0,1-1 0,2-1 1,40 31-1,30 17-74,72 55-138,192 109 185,-267-186 481,192 84-1,-260-133-590,1-2-1,0 0 0,1-3 0,0 0 1,0-2-1,1-2 0,-1-1 0,0-1 1,35-5-1,8-5-29,-2-4 1,135-41-1,-73 9 301,-2-6 0,188-103-1,-289 135-151,-1-1 0,-2-2 0,0-1 0,-1-1 0,-2-2 0,0 0 0,-2-2 0,-1-1 0,-2-1 0,0 0 0,32-68 0,-25 34-21,-3-2 0,-2 0 0,-4-1 0,-2-1 0,12-106 0,-21 71-15,-6-137 1,-4 137 23,0 39 8,-3-1-1,-3 1 1,-3 0 0,-2 1-1,-39-115 1,32 128-23,-3 1 0,-1 1 0,-3 1 0,-1 1 0,-3 1 0,-2 2 0,-53-58 0,35 52 28,-2 2 1,-2 2-1,-2 3 0,-2 3 0,-2 2 1,-81-39-1,61 41-117,-1 3 0,-1 4 1,-2 3-1,-145-24 0,174 41-229,-1 3 0,0 2 0,-74 5 0,102 1 186,1 2 0,-1 0 0,0 2 0,1 1 0,0 1-1,1 1 1,0 1 0,-38 22 0,33-12-131,0 2-1,2 1 0,-47 46 1,-5 19-615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3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9 672,'36'-2'524,"-32"2"-525,-3 1 5,-1-1 0,1 0 1,-1 0-1,1 0 0,-1 0 0,1 0 1,-1 0-1,1 0 0,-1 0 0,1 0 1,0 0-1,-1 0 0,1 0 1,-1 0-1,1 0 0,-1 0 0,1 0 1,-1-1-1,1 1 0,-1 0 0,1 0 1,-1-1-1,1 1 0,-1 0 0,0-1 1,1 1-1,-1 0 0,1-1 1,-1 1-1,0-1 0,1 1 0,-1 0 1,0-1-1,1 0 0,3 31-633,-4-30 358,0 0-5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4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1692,'9'0'7637,"38"0"-7626,48-4 1292,157-28 0,-186 25-1058,0 2 0,80 7 0,-46-1-266,900-7 1988,-641-23-1685,-252 17-298,96-22-58,-176 28 67,-15 3-386,0 0 0,1 1 0,15-1 0,-28 3-24,0 0-64,0 0-84,0 0-146,0 0-122,0 0-46,3 0-4603,1-1 3724,3 0 891,-3 1 100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5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5169 2228,'18'-5'6102,"-1"-8"-3761,15-24-2626,-16 18 1023,0 1-504,45-50 517,53-77-1,-10 2-237,14-22 56,188-259 2660,-45 159-2560,-200 208-621,395-443 674,-240 248-419,181-219 47,-217 243-261,162-188 317,250-261-871,-282 320 702,31 30-106,-4 18-325,-172 141-314,-143 145-1252,27-40 1,-45 58 1232,-1 0-76,1 0-1025,-1 1-4136,-3 4 3135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3832,'0'0'292,"0"0"-69,0-22 806,2 17-856,1 0 0,0 0 0,0 0-1,0 0 1,0 0 0,1 0-1,0 1 1,0 0 0,5-5 0,-2 1 52,16-15 315,0 0 0,1 2 1,1 0-1,2 2 1,51-29-1,-55 36-291,0 2 0,0 1 1,1 1-1,0 1 0,0 1 0,1 1 0,0 1 1,28-1-1,-22 4-162,1 1 0,0 2 1,-1 0-1,0 3 0,0 0 0,60 20 1,37 22 13,137 42 81,-221-77-184,0-3 0,1-1-1,0-2 1,52 0 0,-56-6-199,101-3-1332,-120 0-34,0 0-1,26-8 0,-46 11 1184,1-1 0,0 0-1,-1 0 1,1 0 0,-1 0 0,1-1-1,-1 1 1,0-1 0,0 0 0,3-2 0,-3-3-642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7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8217,'-17'54'1032,"7"-26"-97,1 0-1,2 1 0,1 0 0,1 0 0,-2 43 1,6-33-337,0-17-411,1 1-1,1 0 1,8 44-1,16 42 96,17 60-261,-41-163-119,0-1 1,1 0 0,-1 0 0,1 0-1,0 0 1,1 0 0,-1-1 0,1 1-1,0-1 1,0 1 0,1-1 0,-1 0-1,1 0 1,0-1 0,0 1 0,0-1-1,0 0 1,0 0 0,1 0 0,0-1-1,-1 1 1,1-1 0,0 0 0,0 0-1,0-1 1,1 0 0,7 1 0,120 15-4885,-109-15 3859,43 5-2335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8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0 3632,'-14'0'918,"12"1"-894,-1 0-1,1 0 0,0 0 1,-1 0-1,1 0 0,0 0 1,-1 1-1,1-1 0,0 1 1,0-1-1,0 1 0,1 0 1,-1 0-1,0 0 0,1 0 0,-1 0 1,1 0-1,-1 0 0,0 4 1,-4 5 59,1 0-1,-6 19 1,-30 95 825,7 2 1,-35 243-1,46 72 1073,22-371-1981,5 1 1,2-1 0,3 0-1,27 102 1,-10-91-222,3-1 0,48 92 0,-59-134-158,25 44-4717,-37-75 3764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8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51 536 2504,'-19'-30'264,"14"23"119,0 0 0,1 0 1,0 0-1,0-1 1,-4-13-1,7 18-269,1 1-1,-1-1 1,1 1 0,0-1-1,0 1 1,0-1 0,0 1-1,1-1 1,-1 1-1,1-1 1,-1 1 0,1 0-1,0-1 1,0 1 0,0 0-1,0-1 1,0 1-1,0 0 1,1 0 0,-1 0-1,1 0 1,-1 0-1,1 1 1,2-3 0,13-11 38,0 2-1,1-1 1,33-17 0,63-25-436,-79 40 193,304-118-1758,-258 105 1227,85-25-977,-96 32 187,-53 17 589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4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1 540,'0'1'-220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4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556 1083 1984,'-1'19'101,"0"-1"-1,-1 1 0,-1-1 1,-1 0-1,0 0 0,-1 0 1,-1-1-1,-14 27 1,16-36-100,-2 0 1,1-1 0,-1 0 0,0 0 0,0 0 0,-14 10 0,-13 15 4,-22 43-29,39-53 22,10-13 11,4-7-9,0 0 0,0 0 0,1 0-1,-1 0 1,1 1 0,-1-1 0,1 1 0,-1 3-1,2-6 94,0 0 56,0 0-63,0-25 3074,0 11-3026,0-39 84,-12-103 0,-113-447-579,21 108-466,75 348 2380,29 146-1226,-4 4 183,4-3-511,-1 1 0,1-1 0,0 0 0,-1 0 0,1 0 0,0 1 0,-1-1 0,1 0 0,0 1 0,0-1 0,-1 0 0,1 0 0,0 1 0,0-1 0,0 0 0,0 1 0,-1-1 0,1 1 0,0-1 0,0 0 0,0 1 0,0-1 0,0 0-1,0 1 1,0 0 0,-16 88-951,-1 9 604,-2 223 445,18-203-193,2 145 429,9-88-3628,-5-118 1254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5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502 235 3332,'-3'-14'196,"3"11"-48,0-1 0,-1 1-1,1 0 1,-1-1-1,0 1 1,0 0 0,0 0-1,-1-1 1,-2-4-1,4 8-64,-1 0 0,1 0-1,0 0 1,0 0 0,0 0-1,-1 0 1,1 0 0,0 0-1,0 0 1,-1 0 0,1 0-1,0 0 1,0 0-1,0 0 1,-1 0 0,1 0-1,0 0 1,0 0 0,0 0-1,-1 0 1,1 0 0,0 0-1,0 1 1,0-1 0,0 0-1,-1 0 1,1 0-1,0 0 1,0 0 0,0 1-1,0-1 1,0 0 0,0 0-1,-1 0 1,1 0 0,0 1-1,0-1 1,0 0 0,0 0-1,0 0 1,0 1-1,0-1 1,0 0 0,0 0-1,0 0 1,0 1 0,0-1-1,0 0 1,0 0 0,0 0-1,0 1 1,0-1 0,0 0-1,-2 17-331,2-14 529,-4 37-24,4 68 1,1-47-104,1 20-468,19 141 1,-12-174 132,1-1 1,3-1 0,1 1-1,27 55 1,-38-96 112,-1-2-186,-1 0 0,2 1 0,-1-1 1,0 0-1,1 0 0,0-1 0,5 7 1,-7-9-597,-1-11-640,-1 3 1245,0-1 0,0 0 1,-1 0-1,0 1 0,0-1 0,0 1 0,-1 0 0,-1-1 1,-4-6-1,-43-65-834,35 57 1026,-10-14 341,-2 2 0,-2 1-1,-1 0 1,-2 3-1,0 1 1,-2 1 0,-1 2-1,-74-40 1,88 56 375,-1 1-1,-42-11 1,49 18 413,-9-1 2529,24 2-3542,1 1-1,-1-1 1,1 1 0,-1 0 0,1-1 0,-1 1-1,1-1 1,-1 1 0,1-1 0,0 1 0,-1-1 0,1 1-1,0-1 1,0 1 0,-1-1 0,1 0 0,0 1-1,0-1 1,0 1 0,0-1 0,-1 0 0,1 1-1,0-1 1,0 0 0,0 1 0,0-1 0,1 0 0,-1 1-1,0-1 1,0 1 0,0-1 0,0 0 0,1 1-1,-1-1 1,0 1 0,1-2 0,1 0-27,0-1 0,0 1 0,0 0 0,0-1 0,0 1 0,0 0 0,0 0 1,1 0-1,-1 1 0,1-1 0,4-2 0,7-5-81,168-119-2895,244-130 0,-420 255 2903,23-12 15,32-12 0,-52 24-394,0 0 0,0 1-1,0-1 1,0 2 0,1-1-1,-1 2 1,0-1-1,14 2 1,-4 3-970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2152 243 408,'2'-38'1684,"-3"33"-1612,1 1 0,-1-1 0,0 0 0,-1 0 0,1 1 0,-1-1 0,0 1 0,0-1 0,0 1 0,-1 0 0,0 0 0,1 0 0,-1 0 0,-6-6 0,0 1 40,-1 0 0,0 1 0,0 0 1,-15-9-1,4 5 23,1 1 1,-1 1-1,-1 1 1,1 1-1,-2 0 0,1 2 1,-1 1-1,0 1 1,0 1-1,-33-1 0,1 2 118,0 3 0,0 3-1,0 1 1,-62 16-1,22 7-120,2 3 0,1 5-1,2 4 1,2 4 0,2 3-1,2 5 1,-81 64 0,73-44 62,-88 90 0,128-108-103,2 2 0,-75 111 0,104-134-62,1 1-1,2 1 1,1 1 0,2 0-1,2 2 1,1-1-1,2 1 1,2 1 0,1 0-1,2 0 1,0 56-1,5-94-27,-1 75 35,4 0 0,16 106 0,6-70-99,5-2-1,4-1 1,63 135 0,-63-175 91,3-1-1,3-2 1,2-1 0,4-3 0,2-1-1,3-3 1,2-2 0,3-2 0,2-3-1,95 65 1,-94-76 1,125 63 0,-155-90-80,1-1 1,0-2 0,1-1 0,0-1 0,1-1 0,57 3 0,-8-8-21,-1-5 0,1-2 1,-1-4-1,-1-4 0,0-3 1,-1-4-1,115-44 0,-77 17-71,-2-5-1,-3-5 1,202-138-1,-230 132 50,-3-2-1,-3-4 0,130-154 1,-163 168 61,-3-2 0,-2-1 1,-3-3-1,-2 0 0,-3-2 0,39-118 1,-59 141 13,-2 0 1,-2-1-1,3-60 1,-11-126-51,-3 175 111,-2 1 0,-3-1 0,-1 2 0,-28-79 0,13 63 67,-3 1 1,-67-114-1,71 143-45,-1 0 0,-1 2 0,-2 1 1,-2 1-1,-1 1 0,-34-26 1,24 26-36,-2 2 1,-1 1-1,0 3 0,-76-31 1,53 31-408,0 3 0,-129-25 0,99 33-1319,-150-5 0,108 18 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6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11 858 5797,'1'0'26,"4"4"57,-1 0-1,1-1 1,0 0-1,0 0 1,1 0-1,8 3 1,-12-6-69,0 1 0,1-1 0,-1 0 0,0 0 0,1 0 0,-1 0 0,0 0 0,1-1 0,-1 1 0,0-1 0,0 1 0,1-1 0,-1 0 0,0 0 0,0 0 0,0 0 0,0-1 0,0 1 0,0 0 0,2-3 0,105-87 297,-55 43-232,-26 21-124,-26 26 20,-1-1 1,1 0 0,-1 0-1,1 0 1,-1 0-1,0 0 1,0 0-1,0 0 1,0-1 0,0 1-1,-1 0 1,1 0-1,0-4 1,-11 5 581,-18-1-410,0-1-1,1-2 1,-1-1 0,1-1 0,0-1 0,0-2 0,-40-19-1,64 27-98,0 0 0,0 0 0,1 0-1,-1-1 1,0 1 0,1-1-1,-1 1 1,1-1 0,0 0-1,0 0 1,0 0 0,0 0 0,1 0-1,-1 0 1,1 0 0,0-1-1,0 1 1,-2-7 0,3 6-39,0-1 0,0 0 0,0 1 0,0-1 0,0 1 0,1-1 0,0 1 1,0-1-1,1 1 0,-1-1 0,1 1 0,0 0 0,0 0 0,3-6 0,38-51-718,79-87 0,-25 34-1614,-57 64 1278,30-38 270,-69 86 777,-1 2 0,0 0-1,1-1 1,-1 1 0,0-1-1,0 1 1,1-1 0,-1 1-1,0 0 1,1-1 0,-1 1-1,1 0 1,-1-1 0,0 1 0,1 0-1,-1 0 1,1-1 0,-1 1-1,1 0 1,-1 0 0,1 0-1,0 0 55,-1 0-35,0 6-1624,0-2 609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7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1620,'1'0'59,"-1"1"1,1 0-1,-1-1 0,1 1 0,-1 0 1,1 0-1,-1-1 0,0 1 0,0 0 1,1 0-1,-1 0 0,0-1 0,0 1 0,0 0 1,0 0-1,0 0 0,0 0 0,0-1 1,0 1-1,0 0 0,0 1 0,-3 27 840,3-27-810,-7 103 2596,7 104-1,2-178-2773,12 55-1,-8-57-1967,-2 0 0,2 43 0,-26-85 3081,17 10-955,0 0 0,0 0 0,0-1 0,0 0-1,0 1 1,1-1 0,-1 0 0,1 0-1,0-1 1,0 1 0,1 0 0,0-1 0,-1 1-1,1-1 1,1 1 0,-2-6 0,2 3 32,0-1 0,1 1 0,-1 0 0,1 0 0,1 0 0,-1 0 0,1 1 0,0-1 0,1 0 0,4-9 0,93-153 385,-14 26-1945,-63 104 983,17-36-262,-40 99 2059,-3 32 0,-3 6-561,4 92 1,2-91-524,0-44-196,1 1 0,1-1 0,5 23-1,-6-35-48,1-1 0,0 1 0,0 0 0,1-1-1,0 1 1,0-1 0,0 0 0,1 0 0,0 0-1,0 0 1,1-1 0,5 6 0,-7-8-16,0-1 0,0-1 0,0 1 0,0 0 0,0-1 0,0 1 0,0-1 1,0 0-1,1 0 0,-1 0 0,0-1 0,1 1 0,-1-1 0,0 0 0,1 0 0,-1 0 0,0 0 0,1 0 1,-1-1-1,1 0 0,-1 1 0,0-1 0,5-2 0,-3 0 22,1 1-1,-1-1 1,0 0-1,0 0 1,0 0-1,0-1 1,-1 1-1,1-1 1,-1 0-1,0-1 1,0 1-1,5-9 1,-7 10-6,0-1 0,0 0 0,-1 0 0,1-1 0,-1 1 0,0 0 0,0-1 0,0 1 0,-1 0 0,0-1 0,0-7 0,0 11 24,-1 0 0,1 1 0,0-1 0,-1 0 0,1 0 0,-1 1 0,1-1 0,-1 1 1,1-1-1,-1 0 0,0 1 0,1-1 0,-1 1 0,0-1 0,1 1 0,-1 0 0,0-1 0,1 1 0,-1 0 0,0-1 0,0 1 0,0 0 0,1 0 0,-1 0 0,0 0 0,0-1 0,0 1 0,0 0 0,-1 1 0,-33-2 225,27 2-118,3-2-70,3 1-38,0 0 0,0 0-1,0 0 1,0 0 0,0 0 0,0 1 0,1-1-1,-1 0 1,0 1 0,0-1 0,0 1 0,1 0-1,-3 1 1,4-2-26,0 0-1,0 0 1,0 0 0,-1 0-1,1 0 1,0 1 0,0-1-1,0 0 1,0 0-1,0 0 1,0 0 0,0 0-1,0 0 1,-1 0 0,1 0-1,0 0 1,0 0-1,0 0 1,0 0 0,0 0-1,0 0 1,-1 1 0,1-1-1,0 0 1,0 0 0,0 0-1,0 0 1,0 0-1,-1 0 1,1-1 0,0 1-1,0 0 1,0 0 0,0 0-1,0 0 1,0 0-1,-1 0 1,1 0 0,0 0-1,0 0 1,0 0 0,0 0-1,0 0 1,0 0-1,0-1 1,0 1 0,-1 0-1,1 0 1,0 0 0,0 0-1,0 0 1,0 0 0,0 0-1,0-1 1,0 1-1,0 0 1,0 0 0,0 0-1,0 0 1,0 0 0,0 0-1,0-1 1,0 1-1,0 0 1,0 0 0,1-10-444,4 1 364,0 0 1,1 1-1,10-13 1,7-10 88,58-121 373,-72 133-207,-3 8 1,-5 7 2,1 0 0,0 0 0,0 0 1,0 1-1,5-7 0,-7 10 139,2 3-258,-1 0-1,0 1 0,0-1 1,0 0-1,0 1 1,0-1-1,-1 1 1,1-1-1,-1 7 1,1-1-33,4 26-288,1 0 1,21 67-1,-23-92-50,0 0 0,1 0 0,0 0 0,0 0 0,1-1 0,0 0 0,1 0 1,0 0-1,0-1 0,1 0 0,0 0 0,0-1 0,19 12 0,-7-10-117,1 0-1,1 0 1,-1-2 0,30 6-1,-20-6-245,-3 1-85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7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52 2636,'0'0'37,"0"0"-11,0 0 27,0 0 99,0 0 118,0 0 98,0 0 92,0 0 174,0 0 56,2 20 546,38 71-315,-4-9 131,-1 10-718,58 145-543,-65-176-1045,61 101-1,-83-153 1087,-3-5-53,1 1 1,-1 0-1,0 0 0,0 0 1,-1 1-1,1-1 0,-1 1 1,0-1-1,-1 1 0,1 0 1,0 6-1,-28-11 156,17-2 55,0-1 1,0 0 0,1 0-1,-1-1 1,0 0 0,1-1-1,0 1 1,0-2 0,0 1-1,-12-10 1,0-1 57,1-1 0,-28-31 1,18 15 191,2-2 1,-26-41 0,33 42 1530,-16-38-1,34 66-1572,0-1 1,0 1-1,0-1 0,1 1 0,-1-1 0,1 0 0,1 0 0,-1 0 1,1 1-1,0-1 0,1 0 0,-1 0 0,1 0 0,0 1 0,1-1 0,-1 0 1,1 1-1,0-1 0,1 1 0,5-11 0,4-1-226,1-1 0,0 2 0,1 0 0,23-20 0,-28 27 43,59-56-2576,142-105 0,-155 136-8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50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80 1364,'6'11'505,"-1"1"0,-1 0-1,6 25 1,-5-1-34,0 71-1,-17-55-476,12-51-42,0-1-64,-2-32-26,11-97 1682,0-5-1491,-9 126 49,1 3 43,-1 0 0,1 1 1,-1-1-1,0 1 0,-1-1 0,1 0 0,-3-6 1,3 11 596,0 0-26,0 0-200,0 18-336,-36 208-646,33-192 115,3-33 240,0-1-17,0 0-38,0 0-4,0 0 6,0 0 4,-9-28-3280,3 20 2550,-1-2 89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51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3912,'0'0'684,"0"0"96,0 0-146,0 21 152,-1 45-718,-1-33-29,1 0 0,2-1 1,2 1-1,0 0 1,11 39-1,-9-57-171,26 84 18,-8-35-4013,-21-60 3296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51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2880,'0'0'44,"0"0"10,0 0 61,10 3 118,444 8-1285,-437-11 206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53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147 146 3732,'0'0'0,"0"1"-1,0-1 1,0 1-1,0-1 0,1 1 1,-1-1-1,0 0 0,0 1 1,0-1-1,1 0 1,-1 1-1,0-1 0,1 0 1,-1 1-1,0-1 1,1 0-1,-1 1 0,0-1 1,1 0-1,-1 0 1,1 1-1,-1-1 0,0 0 1,1 0-1,-1 0 1,1 0-1,-1 0 0,1 0 1,-1 0-1,1 0 1,-1 0-1,1 0 0,14-10-44,11-31-39,-21 33 81,-4 7 5,2-3 18,0-1 1,-1 1-1,1-1 1,-1 0-1,0 0 0,0 0 1,0 0-1,1-10 1,2 10 155,-4 5-175,-1 0 0,0 0 0,1 0 0,-1 0 0,0 0 0,1-1 0,-1 1 0,1 0 0,-1 0-1,0-1 1,0 1 0,1 0 0,-1 0 0,0-1 0,1 1 0,-1 0 0,0-1 0,0 1 0,0 0-1,1-1 1,-1 1 0,0 0 0,0-1 0,0 1 0,0-1 0,0 1 0,0-1 0,0 1-21,4-28-28,-5 45 5053,2 27-5712,0-37 1108,12 139-542,-4-56-104,-5-54-394,-4-36 607,0 0 13,0 0-4,0 0-4,0 0 5,0 0 3,0 0-22,0 0-23,0 0 11,0 0-28,0 0-51,0 0-59,0 0-18,0 0 89,0 1 121,-1 0 0,0-1-1,0 1 1,1 0 0,-1-1 0,0 1-1,0-1 1,0 1 0,0-1-1,1 0 1,-1 1 0,0-1 0,0 0-1,0 0 1,0 1 0,0-1-1,0 0 1,0 0 0,0 0 0,0 0-1,-1 0 1,-4 0 9,-80 24 186,-71 14-794,173-38 858,-1 1 0,19 3 0,21 1-354,98-4-62,-80-2 130,-70 1 32,-2 0-12,1 1 0,-1-1 0,0 0 0,1-1 1,-1 1-1,0 0 0,1 0 0,-1 0 0,0-1 0,0 1 0,1-1 0,-1 1 0,2-2 1,-2 1 3,-1 1-8,0 0-5,0 0-10,0 0-2,0 0-10,0 0-3,0 0-28,0 0-152,0 0-253,0 0-281,0 0-130,0 0 96,0 0 67,0 0-92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14 379 2164,'0'0'444,"0"0"-12,0 0-377,0 0 1,0 0 0,0 0 0,0 0 0,0 0 0,0 0 0,0 1-1,-1-1 1,1 0 0,0 0 0,0 0 0,0 0 0,0 0 0,0 0-1,0 0 1,0 0 0,0 0 0,0 0 0,0 0 0,-1 0 0,1 0-1,0 0 1,0 0 0,0 0 0,0 0 0,0 0 0,0 0-1,0 0 1,0 0 0,-1 0 0,1 0 0,0 0 0,0 0 0,0 0-1,0 0 1,0 0 0,0 0 0,0-1 0,0 1 0,0 0 0,0 0-1,0 0 1,-1 0 0,1 0 0,0 0 0,0 0 0,0 0 0,-6-65 78,4-63-150,0-57 3009,17 216-3013,-9-23-62,49 117-935,-51-116 1047,0 1-1,-1-1 1,0 1 0,-1 0 0,2 17 0,-3 68 1175,0-49-1933,-1 1-3781,0-45 3481,-4 2-160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2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181 252 2736,'8'15'891,"-7"-13"-769,0-1 0,0 1-1,0 0 1,0 0 0,0-1 0,0 1 0,-1 0-1,1 0 1,-1 0 0,1-1 0,-1 1 0,0 0-1,0 0 1,1 0 0,-1 0 0,-1 0 0,1 0-1,-1 2 1,1-3-155,-1 1 1,0-1-1,-1 0 0,1 0 0,0 0 1,0 0-1,0 0 0,-1-1 0,1 1 1,0 0-1,-1-1 0,1 1 0,0-1 1,-1 1-1,1-1 0,-1 1 0,-2-1 1,-27 6-23,1-4 95,-41-2 1,33 0-268,36-31 573,3 23-274,0 0 1,1 0 0,0 0 0,1 0 0,0 0-1,0 1 1,0-1 0,1 1 0,0 0 0,0 0-1,9-9 1,-7 6-76,0 1-1,0 0 1,-1-1-1,0 0 1,6-19-1,-7 14 330,-2-1 0,0 1 0,0-26 0,-2 39-299,-1 1-1,0-1 1,1 1-1,-1 0 1,0-1-1,0 1 0,1 0 1,-1-1-1,0 1 1,0 0-1,0 0 1,-1 0-1,1 0 0,0 0 1,0 0-1,-1 0 1,1 0-1,0 1 1,-1-1-1,1 0 0,-1 1 1,1-1-1,0 1 1,-3-1-1,2 0-345,0 0 1,-1 1-1,1-1 0,0 1 0,-1-1 0,1 1 1,-1 0-1,1 0 0,-1 0 0,1 0 0,0 0 1,-1 0-1,1 1 0,-4 0 0,2 4-611,2 1-84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2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 2716,'0'2'53,"-1"0"0,1 0 1,-1 0-1,0 0 0,1 0 0,-1-1 0,0 1 0,0 0 0,-1 0 0,1-1 0,0 1 1,0-1-1,-1 1 0,1-1 0,-1 1 0,1-1 0,-1 0 0,0 0 0,0 0 0,1 0 1,-4 1-1,-19 18 495,20-15-547,1 0 0,0 0 0,1 0 0,-1 0 0,1 1 0,0-1 0,0 0 0,0 1 0,1 0 0,-1 8 0,0 6-173,3 34 0,-1-49 160,0-1 9,1-1 1,-1 1-1,1 0 1,0-1-1,0 1 1,0-1-1,0 0 1,0 1-1,1-1 0,0 0 1,-1 0-1,1 0 1,0 0-1,1 0 1,3 4-1,-2-3-2,1 0 0,-1-1-1,1 0 1,0 0 0,0 0 0,0 0-1,0-1 1,0 0 0,8 2-1,-3-1 3,-1-1-1,1-1 1,0 1-1,0-2 1,0 1-1,0-1 1,0-1-1,0 0 1,0 0-1,-1-1 1,11-3-1,-9 1 5,-1 0 0,0 0-1,0-1 1,0-1 0,16-11 0,-23 15 27,1-1 0,-1 0 0,0 0 0,-1 0 0,1 0 0,-1 0 0,1 0 1,-1-1-1,0 1 0,0-1 0,0 0 0,-1 1 0,1-1 0,-1 0 0,0 0 1,0 0-1,0 0 0,-1 0 0,1-5 0,-1 3 87,0 0-1,0 0 1,-1 0 0,1 0-1,-1 0 1,-1 0-1,1 0 1,-4-7 0,3 9-109,-1 0 0,0 0 1,1 0-1,-2 0 1,1 1-1,0 0 0,0 0 1,-1 0-1,0 0 0,0 0 1,-7-4-1,-1 1-339,1 1 0,-1 0 1,-1 0-1,1 2 0,-1-1 0,1 1 0,-1 1 0,-20-1 1,10 3-732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3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661 39 2332,'0'0'184,"0"0"-84,0 0-31,0 0 45,-13-3 565,1 2-442,-153-5 2022,146 7-2129,0 1 0,0 0 0,0 2 1,1 0-1,0 1 0,-30 13 0,24-7-104,2 1-1,-1 1 0,2 1 1,0 1-1,0 1 0,2 0 0,0 2 1,-24 28-1,31-32-30,2 0 0,0 1 0,1 0-1,0 0 1,1 1 0,1 0 0,0 0 0,1 1 0,1 0-1,1 0 1,0 0 0,1 0 0,0 23 0,2-18-19,1 1 1,2-1 0,6 37-1,-6-48 17,2 0 0,-1 0-1,2 0 1,-1-1 0,1 1-1,1-1 1,0 0 0,0-1-1,8 10 1,9 6-19,0-1 1,1-1-1,2-2 1,47 33-1,-13-17-50,77 35 0,-95-52 43,1-1 0,0-3 0,2-1 1,0-2-1,0-2 0,1-3 0,0-1 0,61 1 1,-75-7 17,1-2 0,-1-1 0,0-2 0,0-1 0,0-1 0,50-18 1,-52 11 20,1-1 0,-2-1 0,0-2 0,0-1 0,-2-1 1,45-41-1,-51 40 12,-1-1 0,-1-1 0,0-1 1,-2 0-1,-1-2 0,-1 0 0,-1 0 1,12-30-1,-19 31 65,-1 0-1,-1 0 1,-1-1 0,-1 1 0,-1-1 0,-2-42-1,0 56-33,-1 0-1,0 0 0,-1 0 0,0 1 1,-1-1-1,0 1 0,-1-1 1,0 1-1,-6-12 0,1 7 7,0 1-1,0 0 0,-2 1 1,1 0-1,-20-17 0,4 7-1,-2 2 0,0 1 1,-2 1-1,0 1 0,-41-17 0,36 19-67,-1 3 0,-1 1 0,1 1 0,-2 2 1,1 2-1,-1 1 0,-65 0 0,67 5-806,-1 1 1,1 3-1,-72 13 0,35 4-1159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3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22 2572,'-4'-2'105,"0"-1"-1,0 1 0,0 0 1,0 1-1,-1-1 0,1 1 1,0-1-1,-1 1 1,1 1-1,-7-2 0,-4 0 170,-1 1-1,-16 1 1,27 0-202,1 0 0,0 0 0,0 1 0,-1 0 0,1 0 0,0 0 0,0 1 0,0-1 0,0 1 0,0 0 0,0 0 0,-5 4 0,5-2-57,-1 0 0,1 0 0,0 1 1,0 0-1,0 0 0,0 0 0,1 0 1,0 1-1,0-1 0,1 1 1,-1 0-1,1-1 0,-2 12 0,1 2-1,1 0 0,0 0 0,2 22 0,0-25-21,1-12 4,-1 1-1,1-1 1,0 0-1,0 1 0,0-1 1,0 0-1,1 0 1,0 0-1,0 0 1,0 0-1,0 0 1,1 0-1,-1-1 1,1 1-1,0-1 0,0 0 1,1 0-1,-1 0 1,0 0-1,1 0 1,0-1-1,-1 0 1,1 0-1,8 3 1,-1 0-250,1 0 0,0-1 0,0-1 0,0 0 1,0-1-1,0 0 0,22 0 0,-29-2 130,-1 0-43,1 0 0,-1 0-1,0 0 1,1 0 0,-1-1-1,1 0 1,-1 0 0,0 0-1,1 0 1,-1-1 0,6-2-1,3-4-402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4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1656,'0'0'175,"0"0"33,0 0 35,0 0 11,0 0 5,0 0 34,0 0 29,0 0-33,0 18 156,-1 4-431,0-17-42,1 1 1,-1-1-1,1 0 0,0 0 1,0 0-1,1 0 0,0 0 1,0 0-1,0 0 0,0 0 0,1-1 1,-1 1-1,1 0 0,1-1 1,3 8-1,2-4 20,0 0 1,0 0-1,1-1 1,0 0-1,0 0 1,12 5-1,-15-9 0,0 0-1,0 0 1,0-1 0,1 0 0,-1 0-1,1 0 1,-1-1 0,1 0-1,0-1 1,-1 1 0,1-1 0,7-1-1,-12 1 12,1-1-1,-1 0 1,0 0 0,0 0-1,1 0 1,-1 0-1,0 0 1,0-1 0,0 1-1,0-1 1,0 0-1,0 1 1,-1-1-1,3-3 1,23-33 46,-11 14-37,50-63 187,-58 79 1060,-7 18-217,-1-3-1383,8 285-220,-7-168 455,-1-109 86,-1-9-30,0 0 0,0-1 0,0 1 0,0 0 0,-1 0 0,0-1-1,0 1 1,-1-1 0,1 0 0,-1 1 0,0-1 0,-1-1 0,1 1-1,-1 0 1,0-1 0,0 0 0,-1 0 0,1 0 0,-1 0-1,0-1 1,-7 5 0,2-3-129,0 1-1,-1-1 1,1-1-1,-1 0 1,0-1-1,0 0 1,-1 0-1,1-2 1,0 1-1,-14-1 1,18-1 47,1 0 0,-1 0-1,1-1 1,-1 0 0,-9-3 0,14 3 88,-1 0 1,1 0-1,-1 0 1,1 0-1,-1-1 0,1 0 1,0 1-1,-1-1 1,1 0-1,0 0 1,0 0-1,1 0 0,-1 0 1,0-1-1,-1-2 1,-7-14-224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4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1588,'0'0'27,"0"0"13,0 0 21,-5 4 3280,-16 15-3313,16-14-138,-1 0-1,1 0 0,1 1 1,-1 0-1,1-1 1,0 2-1,0-1 0,1 0 1,0 1-1,0-1 1,0 1-1,1 0 1,0 0-1,0 0 0,1 0 1,0 0-1,0 1 1,1-1-1,0 0 0,0 0 1,2 9-1,-2-15 60,0 0-1,1 1 1,-1-1 0,1 0-1,-1 0 1,1 1-1,0-1 1,0 0 0,-1 0-1,1 0 1,0 0-1,0 0 1,0 0 0,0 0-1,0-1 1,0 1-1,0 0 1,2 0 0,21 9-646,-5-9 222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6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202 407 832,'3'-92'1992,"-3"92"-1985,0 0 1,0 0-1,0 0 1,0 0-1,0 0 1,0-1-1,0 1 1,0 0-1,0 0 1,0 0-1,0 0 1,0 0-1,0 0 1,0-1-1,0 1 1,0 0-1,0 0 1,0 0-1,0 0 1,0 0-1,0 0 1,0 0 0,-1-1-1,1 1 1,0 0-1,0 0 1,0 0-1,0 0 1,0 0-1,0 0 1,0 0-1,0 0 1,0 0-1,-1 0 1,1-1-1,0 1 1,0 0-1,0 0 1,0 0-1,0 0 1,0 0-1,0 0 1,-1 0-1,1 0 1,0 0-1,0 0 1,0 0-1,0 0 1,0 0 0,-1 0-1,-6 6 685,-5 7 265,7-4-973,2-6-18,0 1 0,1-1 1,0 1-1,0 0 0,0 0 0,0-1 0,1 1 1,-1 1-1,1-1 0,0 0 0,0 0 0,1 0 1,-1 1-1,1 4 0,0-6-14,-1 0-1,2 0 1,-1 0-1,0 0 1,1 0-1,-1 0 1,1 0-1,0 0 1,0 0-1,0 0 1,0 0-1,2 3 1,-1-5 30,-1 1 1,1-1-1,-1 0 1,1 1-1,-1-1 1,1 0-1,0 0 1,-1 0-1,1 0 1,0-1-1,0 1 1,0 0-1,0-1 1,-1 1-1,1-1 1,0 0-1,0 0 1,0 0-1,0 0 0,3 0 1,-2 0 66,0 0 1,1-1-1,-1 1 0,0-1 1,0 0-1,0 0 0,1 0 1,-1 0-1,0 0 0,0-1 1,-1 1-1,1-1 0,4-3 1,14-8-81,7-3 120,-2-1 0,0-1 0,-1-1 0,39-40 0,-47 42-54,0 0 0,-1-1 0,14-23 0,-25 34-25,0-1 0,-1 0 0,0 0 0,0 0 0,-1 0 0,0-1 0,0 0 0,-1 1 0,0-1 0,-1 0 0,1-13 0,-3-48 167,1 69-160,0 0 0,0-1 0,-1 1 0,1 0 0,0 0 0,-1 0 0,1 0 0,-1 0 0,0 0 0,1 0 0,-1 0 0,0 0 0,1 0 0,-1 1 0,0-1 0,0 0 0,0 0 0,0 1 0,0-1 0,0 0 0,0 1 0,0-1 0,0 1 0,0-1 0,0 1 0,0 0 0,0-1 0,0 1 0,-2 0 0,-39-2 73,29 3-52,-16-1-1,-1 3 1,1 0-1,0 2 0,0 1 1,0 1-1,1 1 0,0 2 0,1 1 1,0 1-1,-46 28 0,64-35-50,1 1 0,-1 0 0,1 0 1,0 1-1,1 0 0,0 1 0,0-1 0,0 1 0,1 1 0,0-1 0,1 1 0,0 0 0,0 1 0,1-1 1,0 1-1,1-1 0,0 1 0,0 0 0,1 1 0,1-1 0,-1 11 0,2-3-99,-1 0-316,5 35-1,-3-47 377,0 1-1,1-1 1,0 0-1,0 0 1,1 0-1,-1 0 1,1 0-1,0-1 1,5 6-1,9 11-5,2-1 0,1-1 0,0-1 1,31 23-1,-41-36-53,0 1 0,0-2 0,0 1 0,1-1 0,-1-1 0,1 0 0,0-1 1,23 5-1,-9-5 6,1-1 0,49-2 0,-69 0 112,0-1 0,0 0 0,0 0-1,0 0 1,0-1 0,0 0 0,-1 0 0,1 0 0,-1-1 0,1 0 0,-1 0 0,0 0-1,0-1 1,0 0 0,0 0 0,-1 0 0,0 0 0,0-1 0,0 1 0,0-1 0,-1 0-1,1-1 1,-1 1 0,-1 0 0,1-1 0,-1 0 0,0 1 0,0-1 0,-1 0 0,1 0-1,-1 0 1,0-11 0,0-9 119,0 17 29,0 1 0,-1 0 1,0 0-1,-1-1 1,-3-14-1,4 22-110,0 0 0,0 1 0,-1-1-1,1 0 1,0 1 0,-1-1 0,1 1-1,-1-1 1,1 1 0,-1-1 0,1 1-1,-1-1 1,1 1 0,-1-1 0,1 1-1,-1 0 1,0-1 0,1 1 0,-1 0-1,0 0 1,1-1 0,-1 1 0,0 0-1,1 0 1,-1 0 0,0 0 0,1 0-1,-1 0 1,0 0 0,1 0 0,-1 0-1,0 0 1,1 0 0,-1 0 0,0 0-1,1 1 1,-1-1 0,0 0 0,1 0-1,-2 1 1,-28 18-237,23-15 282,1 0-130,1-1 0,0 0 1,-1 1-1,1 0 0,1 1 1,-1-1-1,1 1 1,-1 0-1,1 0 0,1 0 1,-1 0-1,1 1 1,0-1-1,0 1 0,0 0 1,1 0-1,0 0 0,0 0 1,1 0-1,0 1 1,0-1-1,0 0 0,1 14 1,-1-7 27,1-9-32,0-1-1,0 0 0,0 1 1,0-1-1,0 0 0,1 1 0,0 2 1,0-5 32,-1 0 0,1 0-1,-1 0 1,1 0 0,0 0 0,-1 0 0,1 0 0,0-1 0,0 1 0,-1 0 0,1-1 0,0 1 0,0 0-1,0-1 1,0 1 0,0-1 0,0 1 0,0-1 0,0 0 0,0 1 0,0-1 0,0 0 0,0 0 0,0 0-1,3 0 1,4 1 11,1-1-1,0 0 1,0-1-1,0 0 1,-1-1-1,1 1 0,-1-2 1,1 1-1,-1-1 1,0 0-1,0-1 1,0 0-1,0 0 1,11-9-1,-4 2 18,-10 8-13,0-1-1,0 1 0,0-1 0,-1-1 0,1 1 1,-1-1-1,5-6 0,5-12 99,17-38 0,-30 59-36,0 0 0,0 0 0,0 0 0,0-1-1,0 1 1,1 1 0,-1-1 0,1 0 0,-1 0 0,1 0 0,0 1 0,0-1 0,-1 1-1,1 0 1,0-1 0,0 1 0,1 0 0,-1 0 0,0 0 0,0 0 0,0 1 0,1-1-1,-1 1 1,0-1 0,1 1 0,-1 0 0,0 0 0,1 0 0,-1 0 0,4 1 0,8-1-9,0 0 0,0 2 1,-1 0-1,1 0 0,-1 1 1,1 1-1,-1 0 0,18 9 1,-27-11-44,1 0 1,0 1-1,-1 0 1,1 0-1,-1 0 1,0 1 0,0-1-1,0 1 1,-1 0-1,1 0 1,-1 0-1,0 0 1,0 1-1,0-1 1,-1 1-1,1 0 1,-1 0-1,0 0 1,-1 0-1,1 0 1,-1 0-1,0 0 1,0 0-1,-1 9 1,1 6-50,0 20-9,-1-38 57,0 1-1,-1-1 1,1 0-1,-1 0 0,1 1 1,-1-1-1,0 0 1,0 0-1,0 0 1,0 0-1,0 0 0,0 0 1,-3 3-1,-5 3-105,0 0-1,0-1 1,-1-1 0,0 1-1,0-1 1,0-1-1,-1 0 1,0-1-1,0 0 1,-14 3 0,1-1-737,-1-2 1,0-1 0,-46 1 0,50-4-232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7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2916,'0'0'92,"0"0"-8,0 0-27,0 0-37,0 0-27,0-14-1265,0 10 742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8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72 1592,'0'0'48,"0"-2"-4,0-2-20,0 0 0,0-2 0,-1 0-24,-4-1 0,-3 0-16,5 0-84,-3-1-116,2-2-132,0 0-204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8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17 384,'0'-8'-112,"0"0"-24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8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143 615 1836,'-1'-11'228,"-2"0"-44,2 1-24,-2-4 0,0 1-64,1 0-24,0 2-20,0-3-28,0 5 0,0-3-24,-2 4 0,2-2 0,0 3-88,2-2-140,0 5-68,-2 0-48,2-1-68,0-3-88</inkml:trace>
  <inkml:trace contextRef="#ctx0" brushRef="#br0" timeOffset="0.23">20 113 2624,'-4'-3'104,"2"-1"-44,-2 1-40,2-4-20,0 2-4,0-1 4,1-2 0,1 2-44,-3-2-20,3 0-24,0 1-68,0 1-24,0-2-16,0 2-16,0-2-52,0 3-44,0-2-44,0 0-52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17 189 2396,'-7'-133'940,"8"120"-1230,-1 11 157,1-1 0,-1 0 0,0 0 0,0 0 0,0 0 0,-1 0 0,1 0 0,-1 0 0,-1-5 0,-6-1-547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56 160 2664,'-1'-4'58,"0"1"-1,0-1 0,-1 0 1,1 1-1,-1-1 1,0 1-1,0-1 1,0 1-1,0 0 0,-4-5 1,-9-15 48,11 16-387,1-1 0,1 0 1,-1 1-1,1-1 0,1 0 0,-1 0 1,1 0-1,1-16 0,0 17-274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FECC-DEDF-44CF-AA5C-B1DCA66B5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EBCF2-5FD0-4545-B258-B9D17418B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7B77-EFFC-4523-AE0A-47FF8FD2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2859-644E-41F9-9A9A-E907B667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5E81-6184-417F-9520-37F34A17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265B-AA0C-4F4A-BA40-8D860F55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EFFEE-F238-445A-8383-72FC78E3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AA4F-A64A-433E-88DD-125B0AD1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4374-81D8-47E8-821C-4494DBF5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1DFD-A832-44AD-96FE-CA3F42C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31684-9E0F-4B11-A6C4-625C01F7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7AC60-B1A1-4751-9655-780EF0125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E0BF-9221-43C1-8896-05669D37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A2FA-264C-4C08-A366-3892C26D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EC84-CA8C-4349-87F2-CD49F35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3E01-8F9E-425C-83FA-EBBA9E23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3A42-97DC-4B4F-9DE4-62DE631B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7799-97C3-4374-821F-9E2D29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94D6-F4A1-432D-A056-C00342E7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E9AE-6E8C-405A-8871-006BE7B6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9851-1772-45DB-BDEF-E9DFBFD3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61DB6-F863-429F-960F-66B715A5F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17DA-0E43-40E2-8124-C7495714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BB99-6D1E-41C8-B12D-C0D549EE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A378-BC07-4E84-A59A-077915B9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60FE-3034-4E16-9A47-9A214EBA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231F-9000-405A-8064-D71968AE4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95BC-8BEC-411D-8D85-33813E37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60B65-2A71-466A-B831-FFA4C5B3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AE1D-6F26-47A1-A54B-1DDE6C77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3CC36-C63B-41A2-BE59-7D78B1F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8815-31AF-46D5-B5EF-11EC23AF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BA55-11F5-4787-883C-B393B3F8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A801F-7C1D-4AA6-BB2D-377F56790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2895B-1AC8-46AA-B930-48301A69C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11572-C80F-4BE5-B457-79A233EF8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DB23F-17F4-44B1-A186-413175FE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4D553-EE01-4BD6-99C5-557337A2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301C9-9A1B-4E62-99E1-73A8CD64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94D8-753F-4356-8D92-DD85218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6B026-E61C-402D-AFF2-636FB95D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28FE4-102F-4142-95B4-F08B6D38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3A4C9-F064-4985-8768-12688187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A40A2-7C9E-4200-BD96-8CE2F5EC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787E8-9DA3-4BF9-B099-CD490B34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21711-5DD8-4C40-A0FA-9997397F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91CF-852F-4403-9270-6F835F77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CC5B-9115-4B85-874F-DB9F8410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D864-3946-4E53-9B7A-F6875D43A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9475A-45DC-4FB9-A4B9-EF46DC20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EB39E-34A0-4D54-81D6-C5444082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0DA8-373D-4BF5-BAF5-F63E6979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FF33-1A66-4F99-9345-D9612529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9732D-AFAF-467F-B727-D03E81A6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78A2F-42C3-4232-A590-4BD27D845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0C65A-7613-4C96-AD44-85602891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C21BF-B568-4338-B445-311520BE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4C89A-F5EE-49E0-AB86-18914B86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329C5-8C07-4520-9F26-AF52362F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05E7-243F-431D-B142-7D96B64F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CDC8-1EC5-4489-80E1-F7B11B472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A480-68D4-403B-B3E5-F2161E4F62A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81A8-9D6C-4C1F-9D4E-EE4B5CB31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1E1B-F551-4D55-A3C8-1EB932BA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4.xml"/><Relationship Id="rId21" Type="http://schemas.openxmlformats.org/officeDocument/2006/relationships/image" Target="../media/image55.png"/><Relationship Id="rId42" Type="http://schemas.openxmlformats.org/officeDocument/2006/relationships/customXml" Target="../ink/ink66.xml"/><Relationship Id="rId63" Type="http://schemas.openxmlformats.org/officeDocument/2006/relationships/image" Target="../media/image76.png"/><Relationship Id="rId84" Type="http://schemas.openxmlformats.org/officeDocument/2006/relationships/customXml" Target="../ink/ink87.xml"/><Relationship Id="rId138" Type="http://schemas.openxmlformats.org/officeDocument/2006/relationships/image" Target="../media/image113.png"/><Relationship Id="rId159" Type="http://schemas.openxmlformats.org/officeDocument/2006/relationships/customXml" Target="../ink/ink125.xml"/><Relationship Id="rId170" Type="http://schemas.openxmlformats.org/officeDocument/2006/relationships/customXml" Target="../ink/ink131.xml"/><Relationship Id="rId107" Type="http://schemas.openxmlformats.org/officeDocument/2006/relationships/customXml" Target="../ink/ink99.xml"/><Relationship Id="rId11" Type="http://schemas.openxmlformats.org/officeDocument/2006/relationships/image" Target="../media/image50.png"/><Relationship Id="rId32" Type="http://schemas.openxmlformats.org/officeDocument/2006/relationships/customXml" Target="../ink/ink61.xml"/><Relationship Id="rId53" Type="http://schemas.openxmlformats.org/officeDocument/2006/relationships/image" Target="../media/image71.png"/><Relationship Id="rId74" Type="http://schemas.openxmlformats.org/officeDocument/2006/relationships/customXml" Target="../ink/ink82.xml"/><Relationship Id="rId128" Type="http://schemas.openxmlformats.org/officeDocument/2006/relationships/image" Target="../media/image108.png"/><Relationship Id="rId149" Type="http://schemas.openxmlformats.org/officeDocument/2006/relationships/customXml" Target="../ink/ink120.xml"/><Relationship Id="rId5" Type="http://schemas.openxmlformats.org/officeDocument/2006/relationships/image" Target="../media/image47.png"/><Relationship Id="rId95" Type="http://schemas.openxmlformats.org/officeDocument/2006/relationships/image" Target="../media/image92.png"/><Relationship Id="rId160" Type="http://schemas.openxmlformats.org/officeDocument/2006/relationships/image" Target="../media/image124.png"/><Relationship Id="rId22" Type="http://schemas.openxmlformats.org/officeDocument/2006/relationships/customXml" Target="../ink/ink56.xml"/><Relationship Id="rId43" Type="http://schemas.openxmlformats.org/officeDocument/2006/relationships/image" Target="../media/image66.png"/><Relationship Id="rId64" Type="http://schemas.openxmlformats.org/officeDocument/2006/relationships/customXml" Target="../ink/ink77.xml"/><Relationship Id="rId118" Type="http://schemas.openxmlformats.org/officeDocument/2006/relationships/image" Target="../media/image103.png"/><Relationship Id="rId139" Type="http://schemas.openxmlformats.org/officeDocument/2006/relationships/customXml" Target="../ink/ink115.xml"/><Relationship Id="rId85" Type="http://schemas.openxmlformats.org/officeDocument/2006/relationships/image" Target="../media/image87.png"/><Relationship Id="rId150" Type="http://schemas.openxmlformats.org/officeDocument/2006/relationships/image" Target="../media/image119.png"/><Relationship Id="rId171" Type="http://schemas.openxmlformats.org/officeDocument/2006/relationships/image" Target="../media/image129.png"/><Relationship Id="rId12" Type="http://schemas.openxmlformats.org/officeDocument/2006/relationships/customXml" Target="../ink/ink51.xml"/><Relationship Id="rId33" Type="http://schemas.openxmlformats.org/officeDocument/2006/relationships/image" Target="../media/image61.png"/><Relationship Id="rId108" Type="http://schemas.openxmlformats.org/officeDocument/2006/relationships/image" Target="../media/image98.png"/><Relationship Id="rId129" Type="http://schemas.openxmlformats.org/officeDocument/2006/relationships/customXml" Target="../ink/ink110.xml"/><Relationship Id="rId54" Type="http://schemas.openxmlformats.org/officeDocument/2006/relationships/customXml" Target="../ink/ink72.xml"/><Relationship Id="rId75" Type="http://schemas.openxmlformats.org/officeDocument/2006/relationships/image" Target="../media/image82.png"/><Relationship Id="rId96" Type="http://schemas.openxmlformats.org/officeDocument/2006/relationships/customXml" Target="../ink/ink93.xml"/><Relationship Id="rId140" Type="http://schemas.openxmlformats.org/officeDocument/2006/relationships/image" Target="../media/image114.png"/><Relationship Id="rId161" Type="http://schemas.openxmlformats.org/officeDocument/2006/relationships/customXml" Target="../ink/ink1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23" Type="http://schemas.openxmlformats.org/officeDocument/2006/relationships/image" Target="../media/image56.png"/><Relationship Id="rId28" Type="http://schemas.openxmlformats.org/officeDocument/2006/relationships/customXml" Target="../ink/ink59.xml"/><Relationship Id="rId49" Type="http://schemas.openxmlformats.org/officeDocument/2006/relationships/image" Target="../media/image69.png"/><Relationship Id="rId114" Type="http://schemas.openxmlformats.org/officeDocument/2006/relationships/image" Target="../media/image101.png"/><Relationship Id="rId119" Type="http://schemas.openxmlformats.org/officeDocument/2006/relationships/customXml" Target="../ink/ink105.xml"/><Relationship Id="rId44" Type="http://schemas.openxmlformats.org/officeDocument/2006/relationships/customXml" Target="../ink/ink67.xml"/><Relationship Id="rId60" Type="http://schemas.openxmlformats.org/officeDocument/2006/relationships/customXml" Target="../ink/ink75.xml"/><Relationship Id="rId65" Type="http://schemas.openxmlformats.org/officeDocument/2006/relationships/image" Target="../media/image77.png"/><Relationship Id="rId81" Type="http://schemas.openxmlformats.org/officeDocument/2006/relationships/image" Target="../media/image85.png"/><Relationship Id="rId86" Type="http://schemas.openxmlformats.org/officeDocument/2006/relationships/customXml" Target="../ink/ink88.xml"/><Relationship Id="rId130" Type="http://schemas.openxmlformats.org/officeDocument/2006/relationships/image" Target="../media/image109.png"/><Relationship Id="rId135" Type="http://schemas.openxmlformats.org/officeDocument/2006/relationships/customXml" Target="../ink/ink113.xml"/><Relationship Id="rId151" Type="http://schemas.openxmlformats.org/officeDocument/2006/relationships/customXml" Target="../ink/ink121.xml"/><Relationship Id="rId156" Type="http://schemas.openxmlformats.org/officeDocument/2006/relationships/image" Target="../media/image122.png"/><Relationship Id="rId172" Type="http://schemas.openxmlformats.org/officeDocument/2006/relationships/customXml" Target="../ink/ink132.xml"/><Relationship Id="rId13" Type="http://schemas.openxmlformats.org/officeDocument/2006/relationships/image" Target="../media/image51.png"/><Relationship Id="rId18" Type="http://schemas.openxmlformats.org/officeDocument/2006/relationships/customXml" Target="../ink/ink54.xml"/><Relationship Id="rId39" Type="http://schemas.openxmlformats.org/officeDocument/2006/relationships/image" Target="../media/image64.png"/><Relationship Id="rId109" Type="http://schemas.openxmlformats.org/officeDocument/2006/relationships/customXml" Target="../ink/ink100.xml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72.png"/><Relationship Id="rId76" Type="http://schemas.openxmlformats.org/officeDocument/2006/relationships/customXml" Target="../ink/ink83.xml"/><Relationship Id="rId97" Type="http://schemas.openxmlformats.org/officeDocument/2006/relationships/image" Target="../media/image93.png"/><Relationship Id="rId104" Type="http://schemas.openxmlformats.org/officeDocument/2006/relationships/image" Target="../media/image96.png"/><Relationship Id="rId120" Type="http://schemas.openxmlformats.org/officeDocument/2006/relationships/image" Target="../media/image104.png"/><Relationship Id="rId125" Type="http://schemas.openxmlformats.org/officeDocument/2006/relationships/customXml" Target="../ink/ink108.xml"/><Relationship Id="rId141" Type="http://schemas.openxmlformats.org/officeDocument/2006/relationships/customXml" Target="../ink/ink116.xml"/><Relationship Id="rId146" Type="http://schemas.openxmlformats.org/officeDocument/2006/relationships/image" Target="../media/image117.png"/><Relationship Id="rId167" Type="http://schemas.openxmlformats.org/officeDocument/2006/relationships/image" Target="../media/image127.png"/><Relationship Id="rId7" Type="http://schemas.openxmlformats.org/officeDocument/2006/relationships/image" Target="../media/image48.png"/><Relationship Id="rId71" Type="http://schemas.openxmlformats.org/officeDocument/2006/relationships/image" Target="../media/image80.png"/><Relationship Id="rId92" Type="http://schemas.openxmlformats.org/officeDocument/2006/relationships/customXml" Target="../ink/ink91.xml"/><Relationship Id="rId162" Type="http://schemas.openxmlformats.org/officeDocument/2006/relationships/image" Target="../media/image125.png"/><Relationship Id="rId2" Type="http://schemas.openxmlformats.org/officeDocument/2006/relationships/customXml" Target="../ink/ink46.xml"/><Relationship Id="rId29" Type="http://schemas.openxmlformats.org/officeDocument/2006/relationships/image" Target="../media/image59.png"/><Relationship Id="rId24" Type="http://schemas.openxmlformats.org/officeDocument/2006/relationships/customXml" Target="../ink/ink57.xml"/><Relationship Id="rId40" Type="http://schemas.openxmlformats.org/officeDocument/2006/relationships/customXml" Target="../ink/ink65.xml"/><Relationship Id="rId45" Type="http://schemas.openxmlformats.org/officeDocument/2006/relationships/image" Target="../media/image67.png"/><Relationship Id="rId66" Type="http://schemas.openxmlformats.org/officeDocument/2006/relationships/customXml" Target="../ink/ink78.xml"/><Relationship Id="rId87" Type="http://schemas.openxmlformats.org/officeDocument/2006/relationships/image" Target="../media/image88.png"/><Relationship Id="rId110" Type="http://schemas.openxmlformats.org/officeDocument/2006/relationships/image" Target="../media/image99.png"/><Relationship Id="rId115" Type="http://schemas.openxmlformats.org/officeDocument/2006/relationships/customXml" Target="../ink/ink103.xml"/><Relationship Id="rId131" Type="http://schemas.openxmlformats.org/officeDocument/2006/relationships/customXml" Target="../ink/ink111.xml"/><Relationship Id="rId136" Type="http://schemas.openxmlformats.org/officeDocument/2006/relationships/image" Target="../media/image112.png"/><Relationship Id="rId157" Type="http://schemas.openxmlformats.org/officeDocument/2006/relationships/customXml" Target="../ink/ink124.xml"/><Relationship Id="rId61" Type="http://schemas.openxmlformats.org/officeDocument/2006/relationships/image" Target="../media/image75.png"/><Relationship Id="rId82" Type="http://schemas.openxmlformats.org/officeDocument/2006/relationships/customXml" Target="../ink/ink86.xml"/><Relationship Id="rId152" Type="http://schemas.openxmlformats.org/officeDocument/2006/relationships/image" Target="../media/image120.png"/><Relationship Id="rId173" Type="http://schemas.openxmlformats.org/officeDocument/2006/relationships/image" Target="../media/image130.png"/><Relationship Id="rId19" Type="http://schemas.openxmlformats.org/officeDocument/2006/relationships/image" Target="../media/image54.png"/><Relationship Id="rId14" Type="http://schemas.openxmlformats.org/officeDocument/2006/relationships/customXml" Target="../ink/ink52.xml"/><Relationship Id="rId30" Type="http://schemas.openxmlformats.org/officeDocument/2006/relationships/customXml" Target="../ink/ink60.xml"/><Relationship Id="rId35" Type="http://schemas.openxmlformats.org/officeDocument/2006/relationships/image" Target="../media/image62.png"/><Relationship Id="rId56" Type="http://schemas.openxmlformats.org/officeDocument/2006/relationships/customXml" Target="../ink/ink73.xml"/><Relationship Id="rId77" Type="http://schemas.openxmlformats.org/officeDocument/2006/relationships/image" Target="../media/image83.png"/><Relationship Id="rId100" Type="http://schemas.openxmlformats.org/officeDocument/2006/relationships/customXml" Target="../ink/ink95.xml"/><Relationship Id="rId105" Type="http://schemas.openxmlformats.org/officeDocument/2006/relationships/customXml" Target="../ink/ink98.xml"/><Relationship Id="rId126" Type="http://schemas.openxmlformats.org/officeDocument/2006/relationships/image" Target="../media/image107.png"/><Relationship Id="rId147" Type="http://schemas.openxmlformats.org/officeDocument/2006/relationships/customXml" Target="../ink/ink119.xml"/><Relationship Id="rId168" Type="http://schemas.openxmlformats.org/officeDocument/2006/relationships/customXml" Target="../ink/ink130.xml"/><Relationship Id="rId8" Type="http://schemas.openxmlformats.org/officeDocument/2006/relationships/customXml" Target="../ink/ink49.xml"/><Relationship Id="rId51" Type="http://schemas.openxmlformats.org/officeDocument/2006/relationships/image" Target="../media/image70.png"/><Relationship Id="rId72" Type="http://schemas.openxmlformats.org/officeDocument/2006/relationships/customXml" Target="../ink/ink81.xml"/><Relationship Id="rId93" Type="http://schemas.openxmlformats.org/officeDocument/2006/relationships/image" Target="../media/image91.png"/><Relationship Id="rId98" Type="http://schemas.openxmlformats.org/officeDocument/2006/relationships/customXml" Target="../ink/ink94.xml"/><Relationship Id="rId121" Type="http://schemas.openxmlformats.org/officeDocument/2006/relationships/customXml" Target="../ink/ink106.xml"/><Relationship Id="rId142" Type="http://schemas.openxmlformats.org/officeDocument/2006/relationships/image" Target="../media/image115.png"/><Relationship Id="rId163" Type="http://schemas.openxmlformats.org/officeDocument/2006/relationships/customXml" Target="../ink/ink127.xml"/><Relationship Id="rId3" Type="http://schemas.openxmlformats.org/officeDocument/2006/relationships/image" Target="../media/image46.png"/><Relationship Id="rId25" Type="http://schemas.openxmlformats.org/officeDocument/2006/relationships/image" Target="../media/image57.png"/><Relationship Id="rId46" Type="http://schemas.openxmlformats.org/officeDocument/2006/relationships/customXml" Target="../ink/ink68.xml"/><Relationship Id="rId67" Type="http://schemas.openxmlformats.org/officeDocument/2006/relationships/image" Target="../media/image78.png"/><Relationship Id="rId116" Type="http://schemas.openxmlformats.org/officeDocument/2006/relationships/image" Target="../media/image102.png"/><Relationship Id="rId137" Type="http://schemas.openxmlformats.org/officeDocument/2006/relationships/customXml" Target="../ink/ink114.xml"/><Relationship Id="rId158" Type="http://schemas.openxmlformats.org/officeDocument/2006/relationships/image" Target="../media/image123.png"/><Relationship Id="rId20" Type="http://schemas.openxmlformats.org/officeDocument/2006/relationships/customXml" Target="../ink/ink55.xml"/><Relationship Id="rId41" Type="http://schemas.openxmlformats.org/officeDocument/2006/relationships/image" Target="../media/image65.png"/><Relationship Id="rId62" Type="http://schemas.openxmlformats.org/officeDocument/2006/relationships/customXml" Target="../ink/ink76.xml"/><Relationship Id="rId83" Type="http://schemas.openxmlformats.org/officeDocument/2006/relationships/image" Target="../media/image86.png"/><Relationship Id="rId88" Type="http://schemas.openxmlformats.org/officeDocument/2006/relationships/customXml" Target="../ink/ink89.xml"/><Relationship Id="rId111" Type="http://schemas.openxmlformats.org/officeDocument/2006/relationships/customXml" Target="../ink/ink101.xml"/><Relationship Id="rId132" Type="http://schemas.openxmlformats.org/officeDocument/2006/relationships/image" Target="../media/image110.png"/><Relationship Id="rId153" Type="http://schemas.openxmlformats.org/officeDocument/2006/relationships/customXml" Target="../ink/ink122.xml"/><Relationship Id="rId174" Type="http://schemas.openxmlformats.org/officeDocument/2006/relationships/customXml" Target="../ink/ink133.xml"/><Relationship Id="rId15" Type="http://schemas.openxmlformats.org/officeDocument/2006/relationships/image" Target="../media/image52.png"/><Relationship Id="rId36" Type="http://schemas.openxmlformats.org/officeDocument/2006/relationships/customXml" Target="../ink/ink63.xml"/><Relationship Id="rId57" Type="http://schemas.openxmlformats.org/officeDocument/2006/relationships/image" Target="../media/image73.png"/><Relationship Id="rId106" Type="http://schemas.openxmlformats.org/officeDocument/2006/relationships/image" Target="../media/image97.png"/><Relationship Id="rId127" Type="http://schemas.openxmlformats.org/officeDocument/2006/relationships/customXml" Target="../ink/ink109.xml"/><Relationship Id="rId10" Type="http://schemas.openxmlformats.org/officeDocument/2006/relationships/customXml" Target="../ink/ink50.xml"/><Relationship Id="rId31" Type="http://schemas.openxmlformats.org/officeDocument/2006/relationships/image" Target="../media/image60.png"/><Relationship Id="rId52" Type="http://schemas.openxmlformats.org/officeDocument/2006/relationships/customXml" Target="../ink/ink71.xml"/><Relationship Id="rId73" Type="http://schemas.openxmlformats.org/officeDocument/2006/relationships/image" Target="../media/image81.png"/><Relationship Id="rId78" Type="http://schemas.openxmlformats.org/officeDocument/2006/relationships/customXml" Target="../ink/ink84.xml"/><Relationship Id="rId94" Type="http://schemas.openxmlformats.org/officeDocument/2006/relationships/customXml" Target="../ink/ink92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image" Target="../media/image105.png"/><Relationship Id="rId143" Type="http://schemas.openxmlformats.org/officeDocument/2006/relationships/customXml" Target="../ink/ink117.xml"/><Relationship Id="rId148" Type="http://schemas.openxmlformats.org/officeDocument/2006/relationships/image" Target="../media/image118.png"/><Relationship Id="rId164" Type="http://schemas.openxmlformats.org/officeDocument/2006/relationships/customXml" Target="../ink/ink128.xml"/><Relationship Id="rId169" Type="http://schemas.openxmlformats.org/officeDocument/2006/relationships/image" Target="../media/image128.png"/><Relationship Id="rId4" Type="http://schemas.openxmlformats.org/officeDocument/2006/relationships/customXml" Target="../ink/ink47.xml"/><Relationship Id="rId9" Type="http://schemas.openxmlformats.org/officeDocument/2006/relationships/image" Target="../media/image49.png"/><Relationship Id="rId26" Type="http://schemas.openxmlformats.org/officeDocument/2006/relationships/customXml" Target="../ink/ink58.xml"/><Relationship Id="rId47" Type="http://schemas.openxmlformats.org/officeDocument/2006/relationships/image" Target="../media/image68.png"/><Relationship Id="rId68" Type="http://schemas.openxmlformats.org/officeDocument/2006/relationships/customXml" Target="../ink/ink79.xml"/><Relationship Id="rId89" Type="http://schemas.openxmlformats.org/officeDocument/2006/relationships/image" Target="../media/image89.png"/><Relationship Id="rId112" Type="http://schemas.openxmlformats.org/officeDocument/2006/relationships/image" Target="../media/image100.png"/><Relationship Id="rId133" Type="http://schemas.openxmlformats.org/officeDocument/2006/relationships/customXml" Target="../ink/ink112.xml"/><Relationship Id="rId154" Type="http://schemas.openxmlformats.org/officeDocument/2006/relationships/image" Target="../media/image121.png"/><Relationship Id="rId175" Type="http://schemas.openxmlformats.org/officeDocument/2006/relationships/image" Target="../media/image131.png"/><Relationship Id="rId16" Type="http://schemas.openxmlformats.org/officeDocument/2006/relationships/customXml" Target="../ink/ink53.xml"/><Relationship Id="rId37" Type="http://schemas.openxmlformats.org/officeDocument/2006/relationships/image" Target="../media/image63.png"/><Relationship Id="rId58" Type="http://schemas.openxmlformats.org/officeDocument/2006/relationships/customXml" Target="../ink/ink74.xml"/><Relationship Id="rId79" Type="http://schemas.openxmlformats.org/officeDocument/2006/relationships/image" Target="../media/image84.png"/><Relationship Id="rId102" Type="http://schemas.openxmlformats.org/officeDocument/2006/relationships/customXml" Target="../ink/ink96.xml"/><Relationship Id="rId123" Type="http://schemas.openxmlformats.org/officeDocument/2006/relationships/customXml" Target="../ink/ink107.xml"/><Relationship Id="rId144" Type="http://schemas.openxmlformats.org/officeDocument/2006/relationships/image" Target="../media/image116.png"/><Relationship Id="rId90" Type="http://schemas.openxmlformats.org/officeDocument/2006/relationships/customXml" Target="../ink/ink90.xml"/><Relationship Id="rId165" Type="http://schemas.openxmlformats.org/officeDocument/2006/relationships/image" Target="../media/image126.png"/><Relationship Id="rId27" Type="http://schemas.openxmlformats.org/officeDocument/2006/relationships/image" Target="../media/image58.png"/><Relationship Id="rId48" Type="http://schemas.openxmlformats.org/officeDocument/2006/relationships/customXml" Target="../ink/ink69.xml"/><Relationship Id="rId69" Type="http://schemas.openxmlformats.org/officeDocument/2006/relationships/image" Target="../media/image79.png"/><Relationship Id="rId113" Type="http://schemas.openxmlformats.org/officeDocument/2006/relationships/customXml" Target="../ink/ink102.xml"/><Relationship Id="rId134" Type="http://schemas.openxmlformats.org/officeDocument/2006/relationships/image" Target="../media/image111.png"/><Relationship Id="rId80" Type="http://schemas.openxmlformats.org/officeDocument/2006/relationships/customXml" Target="../ink/ink85.xml"/><Relationship Id="rId155" Type="http://schemas.openxmlformats.org/officeDocument/2006/relationships/customXml" Target="../ink/ink123.xml"/><Relationship Id="rId17" Type="http://schemas.openxmlformats.org/officeDocument/2006/relationships/image" Target="../media/image53.png"/><Relationship Id="rId38" Type="http://schemas.openxmlformats.org/officeDocument/2006/relationships/customXml" Target="../ink/ink64.xml"/><Relationship Id="rId59" Type="http://schemas.openxmlformats.org/officeDocument/2006/relationships/image" Target="../media/image74.png"/><Relationship Id="rId103" Type="http://schemas.openxmlformats.org/officeDocument/2006/relationships/customXml" Target="../ink/ink97.xml"/><Relationship Id="rId124" Type="http://schemas.openxmlformats.org/officeDocument/2006/relationships/image" Target="../media/image106.png"/><Relationship Id="rId70" Type="http://schemas.openxmlformats.org/officeDocument/2006/relationships/customXml" Target="../ink/ink80.xml"/><Relationship Id="rId91" Type="http://schemas.openxmlformats.org/officeDocument/2006/relationships/image" Target="../media/image90.png"/><Relationship Id="rId145" Type="http://schemas.openxmlformats.org/officeDocument/2006/relationships/customXml" Target="../ink/ink118.xml"/><Relationship Id="rId166" Type="http://schemas.openxmlformats.org/officeDocument/2006/relationships/customXml" Target="../ink/ink12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8.png"/><Relationship Id="rId299" Type="http://schemas.openxmlformats.org/officeDocument/2006/relationships/image" Target="../media/image276.png"/><Relationship Id="rId21" Type="http://schemas.openxmlformats.org/officeDocument/2006/relationships/image" Target="../media/image140.png"/><Relationship Id="rId63" Type="http://schemas.openxmlformats.org/officeDocument/2006/relationships/image" Target="../media/image161.png"/><Relationship Id="rId159" Type="http://schemas.openxmlformats.org/officeDocument/2006/relationships/image" Target="../media/image209.png"/><Relationship Id="rId324" Type="http://schemas.openxmlformats.org/officeDocument/2006/relationships/customXml" Target="../ink/ink296.xml"/><Relationship Id="rId366" Type="http://schemas.openxmlformats.org/officeDocument/2006/relationships/customXml" Target="../ink/ink317.xml"/><Relationship Id="rId170" Type="http://schemas.openxmlformats.org/officeDocument/2006/relationships/customXml" Target="../ink/ink218.xml"/><Relationship Id="rId226" Type="http://schemas.openxmlformats.org/officeDocument/2006/relationships/customXml" Target="../ink/ink246.xml"/><Relationship Id="rId268" Type="http://schemas.openxmlformats.org/officeDocument/2006/relationships/customXml" Target="../ink/ink268.xml"/><Relationship Id="rId32" Type="http://schemas.openxmlformats.org/officeDocument/2006/relationships/customXml" Target="../ink/ink149.xml"/><Relationship Id="rId74" Type="http://schemas.openxmlformats.org/officeDocument/2006/relationships/customXml" Target="../ink/ink170.xml"/><Relationship Id="rId128" Type="http://schemas.openxmlformats.org/officeDocument/2006/relationships/customXml" Target="../ink/ink197.xml"/><Relationship Id="rId335" Type="http://schemas.openxmlformats.org/officeDocument/2006/relationships/image" Target="../media/image294.png"/><Relationship Id="rId377" Type="http://schemas.openxmlformats.org/officeDocument/2006/relationships/image" Target="../media/image315.png"/><Relationship Id="rId5" Type="http://schemas.openxmlformats.org/officeDocument/2006/relationships/image" Target="../media/image132.png"/><Relationship Id="rId181" Type="http://schemas.openxmlformats.org/officeDocument/2006/relationships/image" Target="../media/image219.png"/><Relationship Id="rId237" Type="http://schemas.openxmlformats.org/officeDocument/2006/relationships/customXml" Target="../ink/ink252.xml"/><Relationship Id="rId402" Type="http://schemas.openxmlformats.org/officeDocument/2006/relationships/customXml" Target="../ink/ink335.xml"/><Relationship Id="rId279" Type="http://schemas.openxmlformats.org/officeDocument/2006/relationships/image" Target="../media/image266.png"/><Relationship Id="rId43" Type="http://schemas.openxmlformats.org/officeDocument/2006/relationships/image" Target="../media/image151.png"/><Relationship Id="rId139" Type="http://schemas.openxmlformats.org/officeDocument/2006/relationships/image" Target="../media/image199.png"/><Relationship Id="rId290" Type="http://schemas.openxmlformats.org/officeDocument/2006/relationships/customXml" Target="../ink/ink279.xml"/><Relationship Id="rId304" Type="http://schemas.openxmlformats.org/officeDocument/2006/relationships/customXml" Target="../ink/ink286.xml"/><Relationship Id="rId346" Type="http://schemas.openxmlformats.org/officeDocument/2006/relationships/customXml" Target="../ink/ink307.xml"/><Relationship Id="rId388" Type="http://schemas.openxmlformats.org/officeDocument/2006/relationships/customXml" Target="../ink/ink328.xml"/><Relationship Id="rId85" Type="http://schemas.openxmlformats.org/officeDocument/2006/relationships/image" Target="../media/image172.png"/><Relationship Id="rId150" Type="http://schemas.openxmlformats.org/officeDocument/2006/relationships/customXml" Target="../ink/ink208.xml"/><Relationship Id="rId192" Type="http://schemas.openxmlformats.org/officeDocument/2006/relationships/customXml" Target="../ink/ink229.xml"/><Relationship Id="rId206" Type="http://schemas.openxmlformats.org/officeDocument/2006/relationships/customXml" Target="../ink/ink236.xml"/><Relationship Id="rId413" Type="http://schemas.openxmlformats.org/officeDocument/2006/relationships/image" Target="../media/image333.png"/><Relationship Id="rId248" Type="http://schemas.openxmlformats.org/officeDocument/2006/relationships/customXml" Target="../ink/ink258.xml"/><Relationship Id="rId12" Type="http://schemas.openxmlformats.org/officeDocument/2006/relationships/customXml" Target="../ink/ink139.xml"/><Relationship Id="rId108" Type="http://schemas.openxmlformats.org/officeDocument/2006/relationships/customXml" Target="../ink/ink187.xml"/><Relationship Id="rId315" Type="http://schemas.openxmlformats.org/officeDocument/2006/relationships/image" Target="../media/image284.png"/><Relationship Id="rId357" Type="http://schemas.openxmlformats.org/officeDocument/2006/relationships/image" Target="../media/image305.png"/><Relationship Id="rId54" Type="http://schemas.openxmlformats.org/officeDocument/2006/relationships/customXml" Target="../ink/ink160.xml"/><Relationship Id="rId96" Type="http://schemas.openxmlformats.org/officeDocument/2006/relationships/customXml" Target="../ink/ink181.xml"/><Relationship Id="rId161" Type="http://schemas.openxmlformats.org/officeDocument/2006/relationships/image" Target="../media/image210.png"/><Relationship Id="rId217" Type="http://schemas.openxmlformats.org/officeDocument/2006/relationships/image" Target="../media/image236.png"/><Relationship Id="rId399" Type="http://schemas.openxmlformats.org/officeDocument/2006/relationships/image" Target="../media/image326.png"/><Relationship Id="rId259" Type="http://schemas.openxmlformats.org/officeDocument/2006/relationships/image" Target="../media/image256.png"/><Relationship Id="rId424" Type="http://schemas.openxmlformats.org/officeDocument/2006/relationships/customXml" Target="../ink/ink346.xml"/><Relationship Id="rId23" Type="http://schemas.openxmlformats.org/officeDocument/2006/relationships/image" Target="../media/image141.png"/><Relationship Id="rId119" Type="http://schemas.openxmlformats.org/officeDocument/2006/relationships/image" Target="../media/image189.png"/><Relationship Id="rId270" Type="http://schemas.openxmlformats.org/officeDocument/2006/relationships/customXml" Target="../ink/ink269.xml"/><Relationship Id="rId326" Type="http://schemas.openxmlformats.org/officeDocument/2006/relationships/customXml" Target="../ink/ink297.xml"/><Relationship Id="rId65" Type="http://schemas.openxmlformats.org/officeDocument/2006/relationships/image" Target="../media/image162.png"/><Relationship Id="rId130" Type="http://schemas.openxmlformats.org/officeDocument/2006/relationships/customXml" Target="../ink/ink198.xml"/><Relationship Id="rId368" Type="http://schemas.openxmlformats.org/officeDocument/2006/relationships/customXml" Target="../ink/ink318.xml"/><Relationship Id="rId172" Type="http://schemas.openxmlformats.org/officeDocument/2006/relationships/customXml" Target="../ink/ink219.xml"/><Relationship Id="rId228" Type="http://schemas.openxmlformats.org/officeDocument/2006/relationships/customXml" Target="../ink/ink247.xml"/><Relationship Id="rId281" Type="http://schemas.openxmlformats.org/officeDocument/2006/relationships/image" Target="../media/image267.png"/><Relationship Id="rId337" Type="http://schemas.openxmlformats.org/officeDocument/2006/relationships/image" Target="../media/image295.png"/><Relationship Id="rId34" Type="http://schemas.openxmlformats.org/officeDocument/2006/relationships/customXml" Target="../ink/ink150.xml"/><Relationship Id="rId76" Type="http://schemas.openxmlformats.org/officeDocument/2006/relationships/customXml" Target="../ink/ink171.xml"/><Relationship Id="rId141" Type="http://schemas.openxmlformats.org/officeDocument/2006/relationships/image" Target="../media/image200.png"/><Relationship Id="rId379" Type="http://schemas.openxmlformats.org/officeDocument/2006/relationships/image" Target="../media/image316.png"/><Relationship Id="rId7" Type="http://schemas.openxmlformats.org/officeDocument/2006/relationships/image" Target="../media/image133.png"/><Relationship Id="rId183" Type="http://schemas.openxmlformats.org/officeDocument/2006/relationships/image" Target="../media/image220.png"/><Relationship Id="rId239" Type="http://schemas.openxmlformats.org/officeDocument/2006/relationships/customXml" Target="../ink/ink253.xml"/><Relationship Id="rId390" Type="http://schemas.openxmlformats.org/officeDocument/2006/relationships/customXml" Target="../ink/ink329.xml"/><Relationship Id="rId404" Type="http://schemas.openxmlformats.org/officeDocument/2006/relationships/customXml" Target="../ink/ink336.xml"/><Relationship Id="rId250" Type="http://schemas.openxmlformats.org/officeDocument/2006/relationships/customXml" Target="../ink/ink259.xml"/><Relationship Id="rId292" Type="http://schemas.openxmlformats.org/officeDocument/2006/relationships/customXml" Target="../ink/ink280.xml"/><Relationship Id="rId306" Type="http://schemas.openxmlformats.org/officeDocument/2006/relationships/customXml" Target="../ink/ink287.xml"/><Relationship Id="rId45" Type="http://schemas.openxmlformats.org/officeDocument/2006/relationships/image" Target="../media/image152.png"/><Relationship Id="rId87" Type="http://schemas.openxmlformats.org/officeDocument/2006/relationships/image" Target="../media/image173.png"/><Relationship Id="rId110" Type="http://schemas.openxmlformats.org/officeDocument/2006/relationships/customXml" Target="../ink/ink188.xml"/><Relationship Id="rId348" Type="http://schemas.openxmlformats.org/officeDocument/2006/relationships/customXml" Target="../ink/ink308.xml"/><Relationship Id="rId152" Type="http://schemas.openxmlformats.org/officeDocument/2006/relationships/customXml" Target="../ink/ink209.xml"/><Relationship Id="rId194" Type="http://schemas.openxmlformats.org/officeDocument/2006/relationships/customXml" Target="../ink/ink230.xml"/><Relationship Id="rId208" Type="http://schemas.openxmlformats.org/officeDocument/2006/relationships/customXml" Target="../ink/ink237.xml"/><Relationship Id="rId415" Type="http://schemas.openxmlformats.org/officeDocument/2006/relationships/image" Target="../media/image334.png"/><Relationship Id="rId261" Type="http://schemas.openxmlformats.org/officeDocument/2006/relationships/image" Target="../media/image257.png"/><Relationship Id="rId14" Type="http://schemas.openxmlformats.org/officeDocument/2006/relationships/customXml" Target="../ink/ink140.xml"/><Relationship Id="rId56" Type="http://schemas.openxmlformats.org/officeDocument/2006/relationships/customXml" Target="../ink/ink161.xml"/><Relationship Id="rId317" Type="http://schemas.openxmlformats.org/officeDocument/2006/relationships/image" Target="../media/image285.png"/><Relationship Id="rId359" Type="http://schemas.openxmlformats.org/officeDocument/2006/relationships/image" Target="../media/image306.png"/><Relationship Id="rId98" Type="http://schemas.openxmlformats.org/officeDocument/2006/relationships/customXml" Target="../ink/ink182.xml"/><Relationship Id="rId121" Type="http://schemas.openxmlformats.org/officeDocument/2006/relationships/image" Target="../media/image190.png"/><Relationship Id="rId163" Type="http://schemas.openxmlformats.org/officeDocument/2006/relationships/image" Target="../media/image211.png"/><Relationship Id="rId219" Type="http://schemas.openxmlformats.org/officeDocument/2006/relationships/image" Target="../media/image237.png"/><Relationship Id="rId370" Type="http://schemas.openxmlformats.org/officeDocument/2006/relationships/customXml" Target="../ink/ink319.xml"/><Relationship Id="rId230" Type="http://schemas.openxmlformats.org/officeDocument/2006/relationships/customXml" Target="../ink/ink248.xml"/><Relationship Id="rId25" Type="http://schemas.openxmlformats.org/officeDocument/2006/relationships/image" Target="../media/image142.png"/><Relationship Id="rId67" Type="http://schemas.openxmlformats.org/officeDocument/2006/relationships/image" Target="../media/image163.png"/><Relationship Id="rId272" Type="http://schemas.openxmlformats.org/officeDocument/2006/relationships/customXml" Target="../ink/ink270.xml"/><Relationship Id="rId328" Type="http://schemas.openxmlformats.org/officeDocument/2006/relationships/customXml" Target="../ink/ink298.xml"/><Relationship Id="rId132" Type="http://schemas.openxmlformats.org/officeDocument/2006/relationships/customXml" Target="../ink/ink199.xml"/><Relationship Id="rId174" Type="http://schemas.openxmlformats.org/officeDocument/2006/relationships/customXml" Target="../ink/ink220.xml"/><Relationship Id="rId381" Type="http://schemas.openxmlformats.org/officeDocument/2006/relationships/image" Target="../media/image317.png"/><Relationship Id="rId241" Type="http://schemas.openxmlformats.org/officeDocument/2006/relationships/image" Target="../media/image247.png"/><Relationship Id="rId36" Type="http://schemas.openxmlformats.org/officeDocument/2006/relationships/customXml" Target="../ink/ink151.xml"/><Relationship Id="rId283" Type="http://schemas.openxmlformats.org/officeDocument/2006/relationships/image" Target="../media/image268.png"/><Relationship Id="rId339" Type="http://schemas.openxmlformats.org/officeDocument/2006/relationships/image" Target="../media/image296.png"/><Relationship Id="rId78" Type="http://schemas.openxmlformats.org/officeDocument/2006/relationships/customXml" Target="../ink/ink172.xml"/><Relationship Id="rId101" Type="http://schemas.openxmlformats.org/officeDocument/2006/relationships/image" Target="../media/image180.png"/><Relationship Id="rId143" Type="http://schemas.openxmlformats.org/officeDocument/2006/relationships/image" Target="../media/image201.png"/><Relationship Id="rId185" Type="http://schemas.openxmlformats.org/officeDocument/2006/relationships/image" Target="../media/image221.png"/><Relationship Id="rId350" Type="http://schemas.openxmlformats.org/officeDocument/2006/relationships/customXml" Target="../ink/ink309.xml"/><Relationship Id="rId406" Type="http://schemas.openxmlformats.org/officeDocument/2006/relationships/customXml" Target="../ink/ink337.xml"/><Relationship Id="rId9" Type="http://schemas.openxmlformats.org/officeDocument/2006/relationships/image" Target="../media/image134.png"/><Relationship Id="rId210" Type="http://schemas.openxmlformats.org/officeDocument/2006/relationships/customXml" Target="../ink/ink238.xml"/><Relationship Id="rId392" Type="http://schemas.openxmlformats.org/officeDocument/2006/relationships/customXml" Target="../ink/ink330.xml"/><Relationship Id="rId252" Type="http://schemas.openxmlformats.org/officeDocument/2006/relationships/customXml" Target="../ink/ink260.xml"/><Relationship Id="rId294" Type="http://schemas.openxmlformats.org/officeDocument/2006/relationships/customXml" Target="../ink/ink281.xml"/><Relationship Id="rId308" Type="http://schemas.openxmlformats.org/officeDocument/2006/relationships/customXml" Target="../ink/ink288.xml"/><Relationship Id="rId47" Type="http://schemas.openxmlformats.org/officeDocument/2006/relationships/image" Target="../media/image153.png"/><Relationship Id="rId89" Type="http://schemas.openxmlformats.org/officeDocument/2006/relationships/image" Target="../media/image174.png"/><Relationship Id="rId112" Type="http://schemas.openxmlformats.org/officeDocument/2006/relationships/customXml" Target="../ink/ink189.xml"/><Relationship Id="rId154" Type="http://schemas.openxmlformats.org/officeDocument/2006/relationships/customXml" Target="../ink/ink210.xml"/><Relationship Id="rId361" Type="http://schemas.openxmlformats.org/officeDocument/2006/relationships/image" Target="../media/image307.png"/><Relationship Id="rId196" Type="http://schemas.openxmlformats.org/officeDocument/2006/relationships/customXml" Target="../ink/ink231.xml"/><Relationship Id="rId417" Type="http://schemas.openxmlformats.org/officeDocument/2006/relationships/image" Target="../media/image335.png"/><Relationship Id="rId16" Type="http://schemas.openxmlformats.org/officeDocument/2006/relationships/customXml" Target="../ink/ink141.xml"/><Relationship Id="rId221" Type="http://schemas.openxmlformats.org/officeDocument/2006/relationships/image" Target="../media/image238.png"/><Relationship Id="rId263" Type="http://schemas.openxmlformats.org/officeDocument/2006/relationships/image" Target="../media/image258.png"/><Relationship Id="rId319" Type="http://schemas.openxmlformats.org/officeDocument/2006/relationships/image" Target="../media/image286.png"/><Relationship Id="rId58" Type="http://schemas.openxmlformats.org/officeDocument/2006/relationships/customXml" Target="../ink/ink162.xml"/><Relationship Id="rId123" Type="http://schemas.openxmlformats.org/officeDocument/2006/relationships/image" Target="../media/image191.png"/><Relationship Id="rId330" Type="http://schemas.openxmlformats.org/officeDocument/2006/relationships/customXml" Target="../ink/ink299.xml"/><Relationship Id="rId165" Type="http://schemas.openxmlformats.org/officeDocument/2006/relationships/image" Target="../media/image212.png"/><Relationship Id="rId372" Type="http://schemas.openxmlformats.org/officeDocument/2006/relationships/customXml" Target="../ink/ink320.xml"/><Relationship Id="rId232" Type="http://schemas.openxmlformats.org/officeDocument/2006/relationships/customXml" Target="../ink/ink249.xml"/><Relationship Id="rId274" Type="http://schemas.openxmlformats.org/officeDocument/2006/relationships/customXml" Target="../ink/ink271.xml"/><Relationship Id="rId27" Type="http://schemas.openxmlformats.org/officeDocument/2006/relationships/image" Target="../media/image143.png"/><Relationship Id="rId69" Type="http://schemas.openxmlformats.org/officeDocument/2006/relationships/image" Target="../media/image164.png"/><Relationship Id="rId134" Type="http://schemas.openxmlformats.org/officeDocument/2006/relationships/customXml" Target="../ink/ink200.xml"/><Relationship Id="rId80" Type="http://schemas.openxmlformats.org/officeDocument/2006/relationships/customXml" Target="../ink/ink173.xml"/><Relationship Id="rId176" Type="http://schemas.openxmlformats.org/officeDocument/2006/relationships/customXml" Target="../ink/ink221.xml"/><Relationship Id="rId341" Type="http://schemas.openxmlformats.org/officeDocument/2006/relationships/image" Target="../media/image297.png"/><Relationship Id="rId383" Type="http://schemas.openxmlformats.org/officeDocument/2006/relationships/image" Target="../media/image318.png"/><Relationship Id="rId201" Type="http://schemas.openxmlformats.org/officeDocument/2006/relationships/image" Target="../media/image228.png"/><Relationship Id="rId243" Type="http://schemas.openxmlformats.org/officeDocument/2006/relationships/image" Target="../media/image248.png"/><Relationship Id="rId285" Type="http://schemas.openxmlformats.org/officeDocument/2006/relationships/image" Target="../media/image269.png"/><Relationship Id="rId38" Type="http://schemas.openxmlformats.org/officeDocument/2006/relationships/customXml" Target="../ink/ink152.xml"/><Relationship Id="rId103" Type="http://schemas.openxmlformats.org/officeDocument/2006/relationships/image" Target="../media/image181.png"/><Relationship Id="rId310" Type="http://schemas.openxmlformats.org/officeDocument/2006/relationships/customXml" Target="../ink/ink289.xml"/><Relationship Id="rId70" Type="http://schemas.openxmlformats.org/officeDocument/2006/relationships/customXml" Target="../ink/ink168.xml"/><Relationship Id="rId91" Type="http://schemas.openxmlformats.org/officeDocument/2006/relationships/image" Target="../media/image175.png"/><Relationship Id="rId145" Type="http://schemas.openxmlformats.org/officeDocument/2006/relationships/image" Target="../media/image202.png"/><Relationship Id="rId166" Type="http://schemas.openxmlformats.org/officeDocument/2006/relationships/customXml" Target="../ink/ink216.xml"/><Relationship Id="rId187" Type="http://schemas.openxmlformats.org/officeDocument/2006/relationships/image" Target="../media/image222.png"/><Relationship Id="rId331" Type="http://schemas.openxmlformats.org/officeDocument/2006/relationships/image" Target="../media/image292.png"/><Relationship Id="rId352" Type="http://schemas.openxmlformats.org/officeDocument/2006/relationships/customXml" Target="../ink/ink310.xml"/><Relationship Id="rId373" Type="http://schemas.openxmlformats.org/officeDocument/2006/relationships/image" Target="../media/image313.png"/><Relationship Id="rId394" Type="http://schemas.openxmlformats.org/officeDocument/2006/relationships/customXml" Target="../ink/ink331.xml"/><Relationship Id="rId408" Type="http://schemas.openxmlformats.org/officeDocument/2006/relationships/customXml" Target="../ink/ink33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9.xml"/><Relationship Id="rId233" Type="http://schemas.openxmlformats.org/officeDocument/2006/relationships/customXml" Target="../ink/ink250.xml"/><Relationship Id="rId254" Type="http://schemas.openxmlformats.org/officeDocument/2006/relationships/customXml" Target="../ink/ink261.xml"/><Relationship Id="rId28" Type="http://schemas.openxmlformats.org/officeDocument/2006/relationships/customXml" Target="../ink/ink147.xml"/><Relationship Id="rId49" Type="http://schemas.openxmlformats.org/officeDocument/2006/relationships/image" Target="../media/image154.png"/><Relationship Id="rId114" Type="http://schemas.openxmlformats.org/officeDocument/2006/relationships/customXml" Target="../ink/ink190.xml"/><Relationship Id="rId275" Type="http://schemas.openxmlformats.org/officeDocument/2006/relationships/image" Target="../media/image264.png"/><Relationship Id="rId296" Type="http://schemas.openxmlformats.org/officeDocument/2006/relationships/customXml" Target="../ink/ink282.xml"/><Relationship Id="rId300" Type="http://schemas.openxmlformats.org/officeDocument/2006/relationships/customXml" Target="../ink/ink284.xml"/><Relationship Id="rId60" Type="http://schemas.openxmlformats.org/officeDocument/2006/relationships/customXml" Target="../ink/ink163.xml"/><Relationship Id="rId81" Type="http://schemas.openxmlformats.org/officeDocument/2006/relationships/image" Target="../media/image170.png"/><Relationship Id="rId135" Type="http://schemas.openxmlformats.org/officeDocument/2006/relationships/image" Target="../media/image197.png"/><Relationship Id="rId156" Type="http://schemas.openxmlformats.org/officeDocument/2006/relationships/customXml" Target="../ink/ink211.xml"/><Relationship Id="rId177" Type="http://schemas.openxmlformats.org/officeDocument/2006/relationships/image" Target="../media/image218.png"/><Relationship Id="rId198" Type="http://schemas.openxmlformats.org/officeDocument/2006/relationships/customXml" Target="../ink/ink232.xml"/><Relationship Id="rId321" Type="http://schemas.openxmlformats.org/officeDocument/2006/relationships/image" Target="../media/image287.png"/><Relationship Id="rId342" Type="http://schemas.openxmlformats.org/officeDocument/2006/relationships/customXml" Target="../ink/ink305.xml"/><Relationship Id="rId363" Type="http://schemas.openxmlformats.org/officeDocument/2006/relationships/image" Target="../media/image308.png"/><Relationship Id="rId384" Type="http://schemas.openxmlformats.org/officeDocument/2006/relationships/customXml" Target="../ink/ink326.xml"/><Relationship Id="rId419" Type="http://schemas.openxmlformats.org/officeDocument/2006/relationships/image" Target="../media/image336.png"/><Relationship Id="rId202" Type="http://schemas.openxmlformats.org/officeDocument/2006/relationships/customXml" Target="../ink/ink234.xml"/><Relationship Id="rId223" Type="http://schemas.openxmlformats.org/officeDocument/2006/relationships/image" Target="../media/image239.png"/><Relationship Id="rId244" Type="http://schemas.openxmlformats.org/officeDocument/2006/relationships/customXml" Target="../ink/ink256.xml"/><Relationship Id="rId18" Type="http://schemas.openxmlformats.org/officeDocument/2006/relationships/customXml" Target="../ink/ink142.xml"/><Relationship Id="rId39" Type="http://schemas.openxmlformats.org/officeDocument/2006/relationships/image" Target="../media/image149.png"/><Relationship Id="rId265" Type="http://schemas.openxmlformats.org/officeDocument/2006/relationships/image" Target="../media/image259.png"/><Relationship Id="rId286" Type="http://schemas.openxmlformats.org/officeDocument/2006/relationships/customXml" Target="../ink/ink277.xml"/><Relationship Id="rId50" Type="http://schemas.openxmlformats.org/officeDocument/2006/relationships/customXml" Target="../ink/ink158.xml"/><Relationship Id="rId104" Type="http://schemas.openxmlformats.org/officeDocument/2006/relationships/customXml" Target="../ink/ink185.xml"/><Relationship Id="rId125" Type="http://schemas.openxmlformats.org/officeDocument/2006/relationships/image" Target="../media/image192.png"/><Relationship Id="rId146" Type="http://schemas.openxmlformats.org/officeDocument/2006/relationships/customXml" Target="../ink/ink206.xml"/><Relationship Id="rId167" Type="http://schemas.openxmlformats.org/officeDocument/2006/relationships/image" Target="../media/image213.png"/><Relationship Id="rId188" Type="http://schemas.openxmlformats.org/officeDocument/2006/relationships/customXml" Target="../ink/ink227.xml"/><Relationship Id="rId311" Type="http://schemas.openxmlformats.org/officeDocument/2006/relationships/image" Target="../media/image282.png"/><Relationship Id="rId332" Type="http://schemas.openxmlformats.org/officeDocument/2006/relationships/customXml" Target="../ink/ink300.xml"/><Relationship Id="rId353" Type="http://schemas.openxmlformats.org/officeDocument/2006/relationships/image" Target="../media/image303.png"/><Relationship Id="rId374" Type="http://schemas.openxmlformats.org/officeDocument/2006/relationships/customXml" Target="../ink/ink321.xml"/><Relationship Id="rId395" Type="http://schemas.openxmlformats.org/officeDocument/2006/relationships/image" Target="../media/image324.png"/><Relationship Id="rId409" Type="http://schemas.openxmlformats.org/officeDocument/2006/relationships/image" Target="../media/image331.png"/><Relationship Id="rId71" Type="http://schemas.openxmlformats.org/officeDocument/2006/relationships/image" Target="../media/image165.png"/><Relationship Id="rId92" Type="http://schemas.openxmlformats.org/officeDocument/2006/relationships/customXml" Target="../ink/ink179.xml"/><Relationship Id="rId213" Type="http://schemas.openxmlformats.org/officeDocument/2006/relationships/image" Target="../media/image234.png"/><Relationship Id="rId234" Type="http://schemas.openxmlformats.org/officeDocument/2006/relationships/image" Target="../media/image244.png"/><Relationship Id="rId420" Type="http://schemas.openxmlformats.org/officeDocument/2006/relationships/customXml" Target="../ink/ink344.xml"/><Relationship Id="rId2" Type="http://schemas.openxmlformats.org/officeDocument/2006/relationships/customXml" Target="../ink/ink134.xml"/><Relationship Id="rId29" Type="http://schemas.openxmlformats.org/officeDocument/2006/relationships/image" Target="../media/image144.png"/><Relationship Id="rId255" Type="http://schemas.openxmlformats.org/officeDocument/2006/relationships/image" Target="../media/image254.png"/><Relationship Id="rId276" Type="http://schemas.openxmlformats.org/officeDocument/2006/relationships/customXml" Target="../ink/ink272.xml"/><Relationship Id="rId297" Type="http://schemas.openxmlformats.org/officeDocument/2006/relationships/image" Target="../media/image275.png"/><Relationship Id="rId40" Type="http://schemas.openxmlformats.org/officeDocument/2006/relationships/customXml" Target="../ink/ink153.xml"/><Relationship Id="rId115" Type="http://schemas.openxmlformats.org/officeDocument/2006/relationships/image" Target="../media/image187.png"/><Relationship Id="rId136" Type="http://schemas.openxmlformats.org/officeDocument/2006/relationships/customXml" Target="../ink/ink201.xml"/><Relationship Id="rId157" Type="http://schemas.openxmlformats.org/officeDocument/2006/relationships/image" Target="../media/image208.png"/><Relationship Id="rId178" Type="http://schemas.openxmlformats.org/officeDocument/2006/relationships/customXml" Target="../ink/ink222.xml"/><Relationship Id="rId301" Type="http://schemas.openxmlformats.org/officeDocument/2006/relationships/image" Target="../media/image277.png"/><Relationship Id="rId322" Type="http://schemas.openxmlformats.org/officeDocument/2006/relationships/customXml" Target="../ink/ink295.xml"/><Relationship Id="rId343" Type="http://schemas.openxmlformats.org/officeDocument/2006/relationships/image" Target="../media/image298.png"/><Relationship Id="rId364" Type="http://schemas.openxmlformats.org/officeDocument/2006/relationships/customXml" Target="../ink/ink316.xml"/><Relationship Id="rId61" Type="http://schemas.openxmlformats.org/officeDocument/2006/relationships/image" Target="../media/image160.png"/><Relationship Id="rId82" Type="http://schemas.openxmlformats.org/officeDocument/2006/relationships/customXml" Target="../ink/ink174.xml"/><Relationship Id="rId199" Type="http://schemas.openxmlformats.org/officeDocument/2006/relationships/image" Target="../media/image227.png"/><Relationship Id="rId203" Type="http://schemas.openxmlformats.org/officeDocument/2006/relationships/image" Target="../media/image229.png"/><Relationship Id="rId385" Type="http://schemas.openxmlformats.org/officeDocument/2006/relationships/image" Target="../media/image319.png"/><Relationship Id="rId19" Type="http://schemas.openxmlformats.org/officeDocument/2006/relationships/image" Target="../media/image139.png"/><Relationship Id="rId224" Type="http://schemas.openxmlformats.org/officeDocument/2006/relationships/customXml" Target="../ink/ink245.xml"/><Relationship Id="rId245" Type="http://schemas.openxmlformats.org/officeDocument/2006/relationships/image" Target="../media/image249.png"/><Relationship Id="rId266" Type="http://schemas.openxmlformats.org/officeDocument/2006/relationships/customXml" Target="../ink/ink267.xml"/><Relationship Id="rId287" Type="http://schemas.openxmlformats.org/officeDocument/2006/relationships/image" Target="../media/image270.png"/><Relationship Id="rId410" Type="http://schemas.openxmlformats.org/officeDocument/2006/relationships/customXml" Target="../ink/ink339.xml"/><Relationship Id="rId30" Type="http://schemas.openxmlformats.org/officeDocument/2006/relationships/customXml" Target="../ink/ink148.xml"/><Relationship Id="rId105" Type="http://schemas.openxmlformats.org/officeDocument/2006/relationships/image" Target="../media/image182.png"/><Relationship Id="rId126" Type="http://schemas.openxmlformats.org/officeDocument/2006/relationships/customXml" Target="../ink/ink196.xml"/><Relationship Id="rId147" Type="http://schemas.openxmlformats.org/officeDocument/2006/relationships/image" Target="../media/image203.png"/><Relationship Id="rId168" Type="http://schemas.openxmlformats.org/officeDocument/2006/relationships/customXml" Target="../ink/ink217.xml"/><Relationship Id="rId312" Type="http://schemas.openxmlformats.org/officeDocument/2006/relationships/customXml" Target="../ink/ink290.xml"/><Relationship Id="rId333" Type="http://schemas.openxmlformats.org/officeDocument/2006/relationships/image" Target="../media/image293.png"/><Relationship Id="rId354" Type="http://schemas.openxmlformats.org/officeDocument/2006/relationships/customXml" Target="../ink/ink311.xml"/><Relationship Id="rId51" Type="http://schemas.openxmlformats.org/officeDocument/2006/relationships/image" Target="../media/image155.png"/><Relationship Id="rId72" Type="http://schemas.openxmlformats.org/officeDocument/2006/relationships/customXml" Target="../ink/ink169.xml"/><Relationship Id="rId93" Type="http://schemas.openxmlformats.org/officeDocument/2006/relationships/image" Target="../media/image176.png"/><Relationship Id="rId189" Type="http://schemas.openxmlformats.org/officeDocument/2006/relationships/image" Target="../media/image223.png"/><Relationship Id="rId375" Type="http://schemas.openxmlformats.org/officeDocument/2006/relationships/image" Target="../media/image314.png"/><Relationship Id="rId396" Type="http://schemas.openxmlformats.org/officeDocument/2006/relationships/customXml" Target="../ink/ink332.xml"/><Relationship Id="rId3" Type="http://schemas.openxmlformats.org/officeDocument/2006/relationships/image" Target="../media/image108.png"/><Relationship Id="rId214" Type="http://schemas.openxmlformats.org/officeDocument/2006/relationships/customXml" Target="../ink/ink240.xml"/><Relationship Id="rId235" Type="http://schemas.openxmlformats.org/officeDocument/2006/relationships/customXml" Target="../ink/ink251.xml"/><Relationship Id="rId256" Type="http://schemas.openxmlformats.org/officeDocument/2006/relationships/customXml" Target="../ink/ink262.xml"/><Relationship Id="rId277" Type="http://schemas.openxmlformats.org/officeDocument/2006/relationships/image" Target="../media/image265.png"/><Relationship Id="rId298" Type="http://schemas.openxmlformats.org/officeDocument/2006/relationships/customXml" Target="../ink/ink283.xml"/><Relationship Id="rId400" Type="http://schemas.openxmlformats.org/officeDocument/2006/relationships/customXml" Target="../ink/ink334.xml"/><Relationship Id="rId421" Type="http://schemas.openxmlformats.org/officeDocument/2006/relationships/image" Target="../media/image337.png"/><Relationship Id="rId116" Type="http://schemas.openxmlformats.org/officeDocument/2006/relationships/customXml" Target="../ink/ink191.xml"/><Relationship Id="rId137" Type="http://schemas.openxmlformats.org/officeDocument/2006/relationships/image" Target="../media/image198.png"/><Relationship Id="rId158" Type="http://schemas.openxmlformats.org/officeDocument/2006/relationships/customXml" Target="../ink/ink212.xml"/><Relationship Id="rId302" Type="http://schemas.openxmlformats.org/officeDocument/2006/relationships/customXml" Target="../ink/ink285.xml"/><Relationship Id="rId323" Type="http://schemas.openxmlformats.org/officeDocument/2006/relationships/image" Target="../media/image288.png"/><Relationship Id="rId344" Type="http://schemas.openxmlformats.org/officeDocument/2006/relationships/customXml" Target="../ink/ink306.xml"/><Relationship Id="rId20" Type="http://schemas.openxmlformats.org/officeDocument/2006/relationships/customXml" Target="../ink/ink143.xml"/><Relationship Id="rId41" Type="http://schemas.openxmlformats.org/officeDocument/2006/relationships/image" Target="../media/image150.png"/><Relationship Id="rId62" Type="http://schemas.openxmlformats.org/officeDocument/2006/relationships/customXml" Target="../ink/ink164.xml"/><Relationship Id="rId83" Type="http://schemas.openxmlformats.org/officeDocument/2006/relationships/image" Target="../media/image171.png"/><Relationship Id="rId179" Type="http://schemas.openxmlformats.org/officeDocument/2006/relationships/image" Target="../media/image77.png"/><Relationship Id="rId365" Type="http://schemas.openxmlformats.org/officeDocument/2006/relationships/image" Target="../media/image309.png"/><Relationship Id="rId386" Type="http://schemas.openxmlformats.org/officeDocument/2006/relationships/customXml" Target="../ink/ink327.xml"/><Relationship Id="rId190" Type="http://schemas.openxmlformats.org/officeDocument/2006/relationships/customXml" Target="../ink/ink228.xml"/><Relationship Id="rId204" Type="http://schemas.openxmlformats.org/officeDocument/2006/relationships/customXml" Target="../ink/ink235.xml"/><Relationship Id="rId225" Type="http://schemas.openxmlformats.org/officeDocument/2006/relationships/image" Target="../media/image240.png"/><Relationship Id="rId246" Type="http://schemas.openxmlformats.org/officeDocument/2006/relationships/customXml" Target="../ink/ink257.xml"/><Relationship Id="rId267" Type="http://schemas.openxmlformats.org/officeDocument/2006/relationships/image" Target="../media/image260.png"/><Relationship Id="rId288" Type="http://schemas.openxmlformats.org/officeDocument/2006/relationships/customXml" Target="../ink/ink278.xml"/><Relationship Id="rId411" Type="http://schemas.openxmlformats.org/officeDocument/2006/relationships/image" Target="../media/image332.png"/><Relationship Id="rId106" Type="http://schemas.openxmlformats.org/officeDocument/2006/relationships/customXml" Target="../ink/ink186.xml"/><Relationship Id="rId127" Type="http://schemas.openxmlformats.org/officeDocument/2006/relationships/image" Target="../media/image193.png"/><Relationship Id="rId313" Type="http://schemas.openxmlformats.org/officeDocument/2006/relationships/image" Target="../media/image283.png"/><Relationship Id="rId10" Type="http://schemas.openxmlformats.org/officeDocument/2006/relationships/customXml" Target="../ink/ink138.xml"/><Relationship Id="rId31" Type="http://schemas.openxmlformats.org/officeDocument/2006/relationships/image" Target="../media/image145.png"/><Relationship Id="rId52" Type="http://schemas.openxmlformats.org/officeDocument/2006/relationships/customXml" Target="../ink/ink159.xml"/><Relationship Id="rId73" Type="http://schemas.openxmlformats.org/officeDocument/2006/relationships/image" Target="../media/image166.png"/><Relationship Id="rId94" Type="http://schemas.openxmlformats.org/officeDocument/2006/relationships/customXml" Target="../ink/ink180.xml"/><Relationship Id="rId148" Type="http://schemas.openxmlformats.org/officeDocument/2006/relationships/customXml" Target="../ink/ink207.xml"/><Relationship Id="rId169" Type="http://schemas.openxmlformats.org/officeDocument/2006/relationships/image" Target="../media/image214.png"/><Relationship Id="rId334" Type="http://schemas.openxmlformats.org/officeDocument/2006/relationships/customXml" Target="../ink/ink301.xml"/><Relationship Id="rId355" Type="http://schemas.openxmlformats.org/officeDocument/2006/relationships/image" Target="../media/image304.png"/><Relationship Id="rId376" Type="http://schemas.openxmlformats.org/officeDocument/2006/relationships/customXml" Target="../ink/ink322.xml"/><Relationship Id="rId397" Type="http://schemas.openxmlformats.org/officeDocument/2006/relationships/image" Target="../media/image325.png"/><Relationship Id="rId4" Type="http://schemas.openxmlformats.org/officeDocument/2006/relationships/customXml" Target="../ink/ink135.xml"/><Relationship Id="rId180" Type="http://schemas.openxmlformats.org/officeDocument/2006/relationships/customXml" Target="../ink/ink223.xml"/><Relationship Id="rId215" Type="http://schemas.openxmlformats.org/officeDocument/2006/relationships/image" Target="../media/image235.png"/><Relationship Id="rId236" Type="http://schemas.openxmlformats.org/officeDocument/2006/relationships/image" Target="../media/image245.png"/><Relationship Id="rId257" Type="http://schemas.openxmlformats.org/officeDocument/2006/relationships/image" Target="../media/image255.png"/><Relationship Id="rId278" Type="http://schemas.openxmlformats.org/officeDocument/2006/relationships/customXml" Target="../ink/ink273.xml"/><Relationship Id="rId401" Type="http://schemas.openxmlformats.org/officeDocument/2006/relationships/image" Target="../media/image327.png"/><Relationship Id="rId422" Type="http://schemas.openxmlformats.org/officeDocument/2006/relationships/customXml" Target="../ink/ink345.xml"/><Relationship Id="rId303" Type="http://schemas.openxmlformats.org/officeDocument/2006/relationships/image" Target="../media/image278.png"/><Relationship Id="rId42" Type="http://schemas.openxmlformats.org/officeDocument/2006/relationships/customXml" Target="../ink/ink154.xml"/><Relationship Id="rId84" Type="http://schemas.openxmlformats.org/officeDocument/2006/relationships/customXml" Target="../ink/ink175.xml"/><Relationship Id="rId138" Type="http://schemas.openxmlformats.org/officeDocument/2006/relationships/customXml" Target="../ink/ink202.xml"/><Relationship Id="rId345" Type="http://schemas.openxmlformats.org/officeDocument/2006/relationships/image" Target="../media/image299.png"/><Relationship Id="rId387" Type="http://schemas.openxmlformats.org/officeDocument/2006/relationships/image" Target="../media/image320.png"/><Relationship Id="rId191" Type="http://schemas.openxmlformats.org/officeDocument/2006/relationships/image" Target="../media/image224.png"/><Relationship Id="rId205" Type="http://schemas.openxmlformats.org/officeDocument/2006/relationships/image" Target="../media/image230.png"/><Relationship Id="rId247" Type="http://schemas.openxmlformats.org/officeDocument/2006/relationships/image" Target="../media/image250.png"/><Relationship Id="rId412" Type="http://schemas.openxmlformats.org/officeDocument/2006/relationships/customXml" Target="../ink/ink340.xml"/><Relationship Id="rId107" Type="http://schemas.openxmlformats.org/officeDocument/2006/relationships/image" Target="../media/image183.png"/><Relationship Id="rId289" Type="http://schemas.openxmlformats.org/officeDocument/2006/relationships/image" Target="../media/image271.png"/><Relationship Id="rId11" Type="http://schemas.openxmlformats.org/officeDocument/2006/relationships/image" Target="../media/image135.png"/><Relationship Id="rId53" Type="http://schemas.openxmlformats.org/officeDocument/2006/relationships/image" Target="../media/image156.png"/><Relationship Id="rId149" Type="http://schemas.openxmlformats.org/officeDocument/2006/relationships/image" Target="../media/image204.png"/><Relationship Id="rId314" Type="http://schemas.openxmlformats.org/officeDocument/2006/relationships/customXml" Target="../ink/ink291.xml"/><Relationship Id="rId356" Type="http://schemas.openxmlformats.org/officeDocument/2006/relationships/customXml" Target="../ink/ink312.xml"/><Relationship Id="rId398" Type="http://schemas.openxmlformats.org/officeDocument/2006/relationships/customXml" Target="../ink/ink333.xml"/><Relationship Id="rId95" Type="http://schemas.openxmlformats.org/officeDocument/2006/relationships/image" Target="../media/image177.png"/><Relationship Id="rId160" Type="http://schemas.openxmlformats.org/officeDocument/2006/relationships/customXml" Target="../ink/ink213.xml"/><Relationship Id="rId216" Type="http://schemas.openxmlformats.org/officeDocument/2006/relationships/customXml" Target="../ink/ink241.xml"/><Relationship Id="rId423" Type="http://schemas.openxmlformats.org/officeDocument/2006/relationships/image" Target="../media/image338.png"/><Relationship Id="rId258" Type="http://schemas.openxmlformats.org/officeDocument/2006/relationships/customXml" Target="../ink/ink263.xml"/><Relationship Id="rId22" Type="http://schemas.openxmlformats.org/officeDocument/2006/relationships/customXml" Target="../ink/ink144.xml"/><Relationship Id="rId64" Type="http://schemas.openxmlformats.org/officeDocument/2006/relationships/customXml" Target="../ink/ink165.xml"/><Relationship Id="rId118" Type="http://schemas.openxmlformats.org/officeDocument/2006/relationships/customXml" Target="../ink/ink192.xml"/><Relationship Id="rId325" Type="http://schemas.openxmlformats.org/officeDocument/2006/relationships/image" Target="../media/image289.png"/><Relationship Id="rId367" Type="http://schemas.openxmlformats.org/officeDocument/2006/relationships/image" Target="../media/image310.png"/><Relationship Id="rId171" Type="http://schemas.openxmlformats.org/officeDocument/2006/relationships/image" Target="../media/image215.png"/><Relationship Id="rId227" Type="http://schemas.openxmlformats.org/officeDocument/2006/relationships/image" Target="../media/image241.png"/><Relationship Id="rId269" Type="http://schemas.openxmlformats.org/officeDocument/2006/relationships/image" Target="../media/image261.png"/><Relationship Id="rId33" Type="http://schemas.openxmlformats.org/officeDocument/2006/relationships/image" Target="../media/image146.png"/><Relationship Id="rId129" Type="http://schemas.openxmlformats.org/officeDocument/2006/relationships/image" Target="../media/image194.png"/><Relationship Id="rId280" Type="http://schemas.openxmlformats.org/officeDocument/2006/relationships/customXml" Target="../ink/ink274.xml"/><Relationship Id="rId336" Type="http://schemas.openxmlformats.org/officeDocument/2006/relationships/customXml" Target="../ink/ink302.xml"/><Relationship Id="rId75" Type="http://schemas.openxmlformats.org/officeDocument/2006/relationships/image" Target="../media/image167.png"/><Relationship Id="rId140" Type="http://schemas.openxmlformats.org/officeDocument/2006/relationships/customXml" Target="../ink/ink203.xml"/><Relationship Id="rId182" Type="http://schemas.openxmlformats.org/officeDocument/2006/relationships/customXml" Target="../ink/ink224.xml"/><Relationship Id="rId378" Type="http://schemas.openxmlformats.org/officeDocument/2006/relationships/customXml" Target="../ink/ink323.xml"/><Relationship Id="rId403" Type="http://schemas.openxmlformats.org/officeDocument/2006/relationships/image" Target="../media/image328.png"/><Relationship Id="rId6" Type="http://schemas.openxmlformats.org/officeDocument/2006/relationships/customXml" Target="../ink/ink136.xml"/><Relationship Id="rId238" Type="http://schemas.openxmlformats.org/officeDocument/2006/relationships/image" Target="../media/image246.png"/><Relationship Id="rId291" Type="http://schemas.openxmlformats.org/officeDocument/2006/relationships/image" Target="../media/image272.png"/><Relationship Id="rId305" Type="http://schemas.openxmlformats.org/officeDocument/2006/relationships/image" Target="../media/image279.png"/><Relationship Id="rId347" Type="http://schemas.openxmlformats.org/officeDocument/2006/relationships/image" Target="../media/image300.png"/><Relationship Id="rId44" Type="http://schemas.openxmlformats.org/officeDocument/2006/relationships/customXml" Target="../ink/ink155.xml"/><Relationship Id="rId86" Type="http://schemas.openxmlformats.org/officeDocument/2006/relationships/customXml" Target="../ink/ink176.xml"/><Relationship Id="rId151" Type="http://schemas.openxmlformats.org/officeDocument/2006/relationships/image" Target="../media/image205.png"/><Relationship Id="rId389" Type="http://schemas.openxmlformats.org/officeDocument/2006/relationships/image" Target="../media/image321.png"/><Relationship Id="rId193" Type="http://schemas.openxmlformats.org/officeDocument/2006/relationships/image" Target="../media/image225.png"/><Relationship Id="rId207" Type="http://schemas.openxmlformats.org/officeDocument/2006/relationships/image" Target="../media/image231.png"/><Relationship Id="rId249" Type="http://schemas.openxmlformats.org/officeDocument/2006/relationships/image" Target="../media/image251.png"/><Relationship Id="rId414" Type="http://schemas.openxmlformats.org/officeDocument/2006/relationships/customXml" Target="../ink/ink341.xml"/><Relationship Id="rId13" Type="http://schemas.openxmlformats.org/officeDocument/2006/relationships/image" Target="../media/image136.png"/><Relationship Id="rId109" Type="http://schemas.openxmlformats.org/officeDocument/2006/relationships/image" Target="../media/image184.png"/><Relationship Id="rId260" Type="http://schemas.openxmlformats.org/officeDocument/2006/relationships/customXml" Target="../ink/ink264.xml"/><Relationship Id="rId316" Type="http://schemas.openxmlformats.org/officeDocument/2006/relationships/customXml" Target="../ink/ink292.xml"/><Relationship Id="rId55" Type="http://schemas.openxmlformats.org/officeDocument/2006/relationships/image" Target="../media/image157.png"/><Relationship Id="rId97" Type="http://schemas.openxmlformats.org/officeDocument/2006/relationships/image" Target="../media/image178.png"/><Relationship Id="rId120" Type="http://schemas.openxmlformats.org/officeDocument/2006/relationships/customXml" Target="../ink/ink193.xml"/><Relationship Id="rId358" Type="http://schemas.openxmlformats.org/officeDocument/2006/relationships/customXml" Target="../ink/ink313.xml"/><Relationship Id="rId162" Type="http://schemas.openxmlformats.org/officeDocument/2006/relationships/customXml" Target="../ink/ink214.xml"/><Relationship Id="rId218" Type="http://schemas.openxmlformats.org/officeDocument/2006/relationships/customXml" Target="../ink/ink242.xml"/><Relationship Id="rId425" Type="http://schemas.openxmlformats.org/officeDocument/2006/relationships/image" Target="../media/image339.png"/><Relationship Id="rId271" Type="http://schemas.openxmlformats.org/officeDocument/2006/relationships/image" Target="../media/image262.png"/><Relationship Id="rId24" Type="http://schemas.openxmlformats.org/officeDocument/2006/relationships/customXml" Target="../ink/ink145.xml"/><Relationship Id="rId66" Type="http://schemas.openxmlformats.org/officeDocument/2006/relationships/customXml" Target="../ink/ink166.xml"/><Relationship Id="rId131" Type="http://schemas.openxmlformats.org/officeDocument/2006/relationships/image" Target="../media/image195.png"/><Relationship Id="rId327" Type="http://schemas.openxmlformats.org/officeDocument/2006/relationships/image" Target="../media/image290.png"/><Relationship Id="rId369" Type="http://schemas.openxmlformats.org/officeDocument/2006/relationships/image" Target="../media/image311.png"/><Relationship Id="rId173" Type="http://schemas.openxmlformats.org/officeDocument/2006/relationships/image" Target="../media/image216.png"/><Relationship Id="rId229" Type="http://schemas.openxmlformats.org/officeDocument/2006/relationships/image" Target="../media/image242.png"/><Relationship Id="rId380" Type="http://schemas.openxmlformats.org/officeDocument/2006/relationships/customXml" Target="../ink/ink324.xml"/><Relationship Id="rId240" Type="http://schemas.openxmlformats.org/officeDocument/2006/relationships/customXml" Target="../ink/ink254.xml"/><Relationship Id="rId35" Type="http://schemas.openxmlformats.org/officeDocument/2006/relationships/image" Target="../media/image147.png"/><Relationship Id="rId77" Type="http://schemas.openxmlformats.org/officeDocument/2006/relationships/image" Target="../media/image168.png"/><Relationship Id="rId100" Type="http://schemas.openxmlformats.org/officeDocument/2006/relationships/customXml" Target="../ink/ink183.xml"/><Relationship Id="rId282" Type="http://schemas.openxmlformats.org/officeDocument/2006/relationships/customXml" Target="../ink/ink275.xml"/><Relationship Id="rId338" Type="http://schemas.openxmlformats.org/officeDocument/2006/relationships/customXml" Target="../ink/ink303.xml"/><Relationship Id="rId8" Type="http://schemas.openxmlformats.org/officeDocument/2006/relationships/customXml" Target="../ink/ink137.xml"/><Relationship Id="rId142" Type="http://schemas.openxmlformats.org/officeDocument/2006/relationships/customXml" Target="../ink/ink204.xml"/><Relationship Id="rId184" Type="http://schemas.openxmlformats.org/officeDocument/2006/relationships/customXml" Target="../ink/ink225.xml"/><Relationship Id="rId391" Type="http://schemas.openxmlformats.org/officeDocument/2006/relationships/image" Target="../media/image322.png"/><Relationship Id="rId405" Type="http://schemas.openxmlformats.org/officeDocument/2006/relationships/image" Target="../media/image329.png"/><Relationship Id="rId251" Type="http://schemas.openxmlformats.org/officeDocument/2006/relationships/image" Target="../media/image252.png"/><Relationship Id="rId46" Type="http://schemas.openxmlformats.org/officeDocument/2006/relationships/customXml" Target="../ink/ink156.xml"/><Relationship Id="rId293" Type="http://schemas.openxmlformats.org/officeDocument/2006/relationships/image" Target="../media/image273.png"/><Relationship Id="rId307" Type="http://schemas.openxmlformats.org/officeDocument/2006/relationships/image" Target="../media/image280.png"/><Relationship Id="rId349" Type="http://schemas.openxmlformats.org/officeDocument/2006/relationships/image" Target="../media/image301.png"/><Relationship Id="rId88" Type="http://schemas.openxmlformats.org/officeDocument/2006/relationships/customXml" Target="../ink/ink177.xml"/><Relationship Id="rId111" Type="http://schemas.openxmlformats.org/officeDocument/2006/relationships/image" Target="../media/image185.png"/><Relationship Id="rId153" Type="http://schemas.openxmlformats.org/officeDocument/2006/relationships/image" Target="../media/image206.png"/><Relationship Id="rId195" Type="http://schemas.openxmlformats.org/officeDocument/2006/relationships/image" Target="../media/image106.png"/><Relationship Id="rId209" Type="http://schemas.openxmlformats.org/officeDocument/2006/relationships/image" Target="../media/image232.png"/><Relationship Id="rId360" Type="http://schemas.openxmlformats.org/officeDocument/2006/relationships/customXml" Target="../ink/ink314.xml"/><Relationship Id="rId416" Type="http://schemas.openxmlformats.org/officeDocument/2006/relationships/customXml" Target="../ink/ink342.xml"/><Relationship Id="rId220" Type="http://schemas.openxmlformats.org/officeDocument/2006/relationships/customXml" Target="../ink/ink243.xml"/><Relationship Id="rId15" Type="http://schemas.openxmlformats.org/officeDocument/2006/relationships/image" Target="../media/image137.png"/><Relationship Id="rId57" Type="http://schemas.openxmlformats.org/officeDocument/2006/relationships/image" Target="../media/image158.png"/><Relationship Id="rId262" Type="http://schemas.openxmlformats.org/officeDocument/2006/relationships/customXml" Target="../ink/ink265.xml"/><Relationship Id="rId318" Type="http://schemas.openxmlformats.org/officeDocument/2006/relationships/customXml" Target="../ink/ink293.xml"/><Relationship Id="rId99" Type="http://schemas.openxmlformats.org/officeDocument/2006/relationships/image" Target="../media/image179.png"/><Relationship Id="rId122" Type="http://schemas.openxmlformats.org/officeDocument/2006/relationships/customXml" Target="../ink/ink194.xml"/><Relationship Id="rId164" Type="http://schemas.openxmlformats.org/officeDocument/2006/relationships/customXml" Target="../ink/ink215.xml"/><Relationship Id="rId371" Type="http://schemas.openxmlformats.org/officeDocument/2006/relationships/image" Target="../media/image312.png"/><Relationship Id="rId26" Type="http://schemas.openxmlformats.org/officeDocument/2006/relationships/customXml" Target="../ink/ink146.xml"/><Relationship Id="rId231" Type="http://schemas.openxmlformats.org/officeDocument/2006/relationships/image" Target="../media/image243.png"/><Relationship Id="rId273" Type="http://schemas.openxmlformats.org/officeDocument/2006/relationships/image" Target="../media/image263.png"/><Relationship Id="rId329" Type="http://schemas.openxmlformats.org/officeDocument/2006/relationships/image" Target="../media/image291.png"/><Relationship Id="rId68" Type="http://schemas.openxmlformats.org/officeDocument/2006/relationships/customXml" Target="../ink/ink167.xml"/><Relationship Id="rId133" Type="http://schemas.openxmlformats.org/officeDocument/2006/relationships/image" Target="../media/image196.png"/><Relationship Id="rId175" Type="http://schemas.openxmlformats.org/officeDocument/2006/relationships/image" Target="../media/image217.png"/><Relationship Id="rId340" Type="http://schemas.openxmlformats.org/officeDocument/2006/relationships/customXml" Target="../ink/ink304.xml"/><Relationship Id="rId200" Type="http://schemas.openxmlformats.org/officeDocument/2006/relationships/customXml" Target="../ink/ink233.xml"/><Relationship Id="rId382" Type="http://schemas.openxmlformats.org/officeDocument/2006/relationships/customXml" Target="../ink/ink325.xml"/><Relationship Id="rId242" Type="http://schemas.openxmlformats.org/officeDocument/2006/relationships/customXml" Target="../ink/ink255.xml"/><Relationship Id="rId284" Type="http://schemas.openxmlformats.org/officeDocument/2006/relationships/customXml" Target="../ink/ink276.xml"/><Relationship Id="rId37" Type="http://schemas.openxmlformats.org/officeDocument/2006/relationships/image" Target="../media/image148.png"/><Relationship Id="rId79" Type="http://schemas.openxmlformats.org/officeDocument/2006/relationships/image" Target="../media/image169.png"/><Relationship Id="rId102" Type="http://schemas.openxmlformats.org/officeDocument/2006/relationships/customXml" Target="../ink/ink184.xml"/><Relationship Id="rId144" Type="http://schemas.openxmlformats.org/officeDocument/2006/relationships/customXml" Target="../ink/ink205.xml"/><Relationship Id="rId90" Type="http://schemas.openxmlformats.org/officeDocument/2006/relationships/customXml" Target="../ink/ink178.xml"/><Relationship Id="rId186" Type="http://schemas.openxmlformats.org/officeDocument/2006/relationships/customXml" Target="../ink/ink226.xml"/><Relationship Id="rId351" Type="http://schemas.openxmlformats.org/officeDocument/2006/relationships/image" Target="../media/image302.png"/><Relationship Id="rId393" Type="http://schemas.openxmlformats.org/officeDocument/2006/relationships/image" Target="../media/image323.png"/><Relationship Id="rId407" Type="http://schemas.openxmlformats.org/officeDocument/2006/relationships/image" Target="../media/image330.png"/><Relationship Id="rId211" Type="http://schemas.openxmlformats.org/officeDocument/2006/relationships/image" Target="../media/image233.png"/><Relationship Id="rId253" Type="http://schemas.openxmlformats.org/officeDocument/2006/relationships/image" Target="../media/image253.png"/><Relationship Id="rId295" Type="http://schemas.openxmlformats.org/officeDocument/2006/relationships/image" Target="../media/image274.png"/><Relationship Id="rId309" Type="http://schemas.openxmlformats.org/officeDocument/2006/relationships/image" Target="../media/image281.png"/><Relationship Id="rId48" Type="http://schemas.openxmlformats.org/officeDocument/2006/relationships/customXml" Target="../ink/ink157.xml"/><Relationship Id="rId113" Type="http://schemas.openxmlformats.org/officeDocument/2006/relationships/image" Target="../media/image186.png"/><Relationship Id="rId320" Type="http://schemas.openxmlformats.org/officeDocument/2006/relationships/customXml" Target="../ink/ink294.xml"/><Relationship Id="rId155" Type="http://schemas.openxmlformats.org/officeDocument/2006/relationships/image" Target="../media/image207.png"/><Relationship Id="rId197" Type="http://schemas.openxmlformats.org/officeDocument/2006/relationships/image" Target="../media/image226.png"/><Relationship Id="rId362" Type="http://schemas.openxmlformats.org/officeDocument/2006/relationships/customXml" Target="../ink/ink315.xml"/><Relationship Id="rId418" Type="http://schemas.openxmlformats.org/officeDocument/2006/relationships/customXml" Target="../ink/ink343.xml"/><Relationship Id="rId222" Type="http://schemas.openxmlformats.org/officeDocument/2006/relationships/customXml" Target="../ink/ink244.xml"/><Relationship Id="rId264" Type="http://schemas.openxmlformats.org/officeDocument/2006/relationships/customXml" Target="../ink/ink266.xml"/><Relationship Id="rId17" Type="http://schemas.openxmlformats.org/officeDocument/2006/relationships/image" Target="../media/image138.png"/><Relationship Id="rId59" Type="http://schemas.openxmlformats.org/officeDocument/2006/relationships/image" Target="../media/image159.png"/><Relationship Id="rId124" Type="http://schemas.openxmlformats.org/officeDocument/2006/relationships/customXml" Target="../ink/ink1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2C3C-91FE-4FFC-A393-612F8772A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GFM </a:t>
            </a:r>
            <a:r>
              <a:rPr lang="it-IT" dirty="0" err="1"/>
              <a:t>Autotuning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4366C-9CF5-4FB4-B5A2-488002000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7617-0EC7-4BE6-963B-5D2B28CF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EB0407-D334-4786-9B9A-1A37AFD4EB79}"/>
                  </a:ext>
                </a:extLst>
              </p14:cNvPr>
              <p14:cNvContentPartPr/>
              <p14:nvPr/>
            </p14:nvContentPartPr>
            <p14:xfrm>
              <a:off x="1988792" y="220514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EB0407-D334-4786-9B9A-1A37AFD4E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0792" y="209750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0C43FC-9843-4CCC-B3BF-854F529881D2}"/>
                  </a:ext>
                </a:extLst>
              </p14:cNvPr>
              <p14:cNvContentPartPr/>
              <p14:nvPr/>
            </p14:nvContentPartPr>
            <p14:xfrm>
              <a:off x="2371112" y="1912825"/>
              <a:ext cx="43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0C43FC-9843-4CCC-B3BF-854F529881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3472" y="1805185"/>
                <a:ext cx="3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A87E3D-D307-42EA-896E-691B0DF4B493}"/>
                  </a:ext>
                </a:extLst>
              </p14:cNvPr>
              <p14:cNvContentPartPr/>
              <p14:nvPr/>
            </p14:nvContentPartPr>
            <p14:xfrm>
              <a:off x="3735872" y="1564345"/>
              <a:ext cx="15480" cy="3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A87E3D-D307-42EA-896E-691B0DF4B4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8232" y="1456705"/>
                <a:ext cx="511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931881-3741-4AEC-AA8D-48315667217A}"/>
                  </a:ext>
                </a:extLst>
              </p14:cNvPr>
              <p14:cNvContentPartPr/>
              <p14:nvPr/>
            </p14:nvContentPartPr>
            <p14:xfrm>
              <a:off x="782072" y="372290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931881-3741-4AEC-AA8D-4831566721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4072" y="361526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BFD619-E0DA-4038-9CE2-6EE14EAF0A9A}"/>
                  </a:ext>
                </a:extLst>
              </p14:cNvPr>
              <p14:cNvContentPartPr/>
              <p14:nvPr/>
            </p14:nvContentPartPr>
            <p14:xfrm>
              <a:off x="872792" y="3223225"/>
              <a:ext cx="43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BFD619-E0DA-4038-9CE2-6EE14EAF0A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792" y="3115585"/>
                <a:ext cx="3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FFCC431-5B34-4FD2-AEE3-27F3192A5850}"/>
                  </a:ext>
                </a:extLst>
              </p14:cNvPr>
              <p14:cNvContentPartPr/>
              <p14:nvPr/>
            </p14:nvContentPartPr>
            <p14:xfrm>
              <a:off x="789632" y="2867545"/>
              <a:ext cx="360" cy="3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FFCC431-5B34-4FD2-AEE3-27F3192A58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632" y="2759905"/>
                <a:ext cx="36000" cy="21924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4704C3A-9EF0-41E4-A58B-6BE8D94FFBA0}"/>
              </a:ext>
            </a:extLst>
          </p:cNvPr>
          <p:cNvSpPr txBox="1"/>
          <p:nvPr/>
        </p:nvSpPr>
        <p:spPr>
          <a:xfrm>
            <a:off x="852992" y="357275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noise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E1D80-7969-4B61-8BDA-F46F486A2CD4}"/>
              </a:ext>
            </a:extLst>
          </p:cNvPr>
          <p:cNvSpPr txBox="1"/>
          <p:nvPr/>
        </p:nvSpPr>
        <p:spPr>
          <a:xfrm>
            <a:off x="2941163" y="330026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friction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02FBBC-9A75-4CCA-90C0-07592C5D21D5}"/>
              </a:ext>
            </a:extLst>
          </p:cNvPr>
          <p:cNvSpPr txBox="1"/>
          <p:nvPr/>
        </p:nvSpPr>
        <p:spPr>
          <a:xfrm>
            <a:off x="4679072" y="35727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inertia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178FA5-E801-4FE1-A0A5-824C542054DF}"/>
              </a:ext>
            </a:extLst>
          </p:cNvPr>
          <p:cNvSpPr txBox="1"/>
          <p:nvPr/>
        </p:nvSpPr>
        <p:spPr>
          <a:xfrm>
            <a:off x="6291512" y="3448585"/>
            <a:ext cx="88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Tune</a:t>
            </a:r>
            <a:r>
              <a:rPr lang="it-IT" dirty="0"/>
              <a:t> </a:t>
            </a:r>
            <a:r>
              <a:rPr lang="it-IT" dirty="0" err="1"/>
              <a:t>vel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3C350B6-0819-4085-B33D-88752C14736A}"/>
                  </a:ext>
                </a:extLst>
              </p14:cNvPr>
              <p14:cNvContentPartPr/>
              <p14:nvPr/>
            </p14:nvContentPartPr>
            <p14:xfrm>
              <a:off x="7747352" y="3438865"/>
              <a:ext cx="1178640" cy="1153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3C350B6-0819-4085-B33D-88752C1473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29352" y="3421225"/>
                <a:ext cx="1214280" cy="11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6FEA0CF-7F30-4D42-86D3-0A5853BC2EA5}"/>
              </a:ext>
            </a:extLst>
          </p:cNvPr>
          <p:cNvGrpSpPr/>
          <p:nvPr/>
        </p:nvGrpSpPr>
        <p:grpSpPr>
          <a:xfrm>
            <a:off x="852992" y="1407385"/>
            <a:ext cx="10709640" cy="2949840"/>
            <a:chOff x="852992" y="1407385"/>
            <a:chExt cx="10709640" cy="29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7FA7A2-6FD7-4A25-93D7-A43FC99611FB}"/>
                    </a:ext>
                  </a:extLst>
                </p14:cNvPr>
                <p14:cNvContentPartPr/>
                <p14:nvPr/>
              </p14:nvContentPartPr>
              <p14:xfrm>
                <a:off x="852992" y="2265985"/>
                <a:ext cx="1269360" cy="1182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7FA7A2-6FD7-4A25-93D7-A43FC99611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4992" y="2247985"/>
                  <a:ext cx="1305000" cy="12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7375AE-AF37-4D3E-BC24-8B92AE8555C3}"/>
                    </a:ext>
                  </a:extLst>
                </p14:cNvPr>
                <p14:cNvContentPartPr/>
                <p14:nvPr/>
              </p14:nvContentPartPr>
              <p14:xfrm>
                <a:off x="1161512" y="2667745"/>
                <a:ext cx="579600" cy="39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7375AE-AF37-4D3E-BC24-8B92AE8555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3512" y="2650105"/>
                  <a:ext cx="6152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909736-64D8-4E29-9262-DFE7C647E410}"/>
                    </a:ext>
                  </a:extLst>
                </p14:cNvPr>
                <p14:cNvContentPartPr/>
                <p14:nvPr/>
              </p14:nvContentPartPr>
              <p14:xfrm>
                <a:off x="2111192" y="2741905"/>
                <a:ext cx="918360" cy="19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909736-64D8-4E29-9262-DFE7C647E4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93552" y="2724265"/>
                  <a:ext cx="954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BB3465-A0A0-43AF-B153-2571464C7A1E}"/>
                    </a:ext>
                  </a:extLst>
                </p14:cNvPr>
                <p14:cNvContentPartPr/>
                <p14:nvPr/>
              </p14:nvContentPartPr>
              <p14:xfrm>
                <a:off x="3291272" y="2551465"/>
                <a:ext cx="235440" cy="345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BB3465-A0A0-43AF-B153-2571464C7A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3272" y="2533825"/>
                  <a:ext cx="2710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888441-79D0-4498-B1BB-E6535009265A}"/>
                    </a:ext>
                  </a:extLst>
                </p14:cNvPr>
                <p14:cNvContentPartPr/>
                <p14:nvPr/>
              </p14:nvContentPartPr>
              <p14:xfrm>
                <a:off x="3059792" y="2459305"/>
                <a:ext cx="803160" cy="636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888441-79D0-4498-B1BB-E653500926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1792" y="2441305"/>
                  <a:ext cx="83880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8F3333-6A8D-4433-8B64-B8411CC67B4F}"/>
                    </a:ext>
                  </a:extLst>
                </p14:cNvPr>
                <p14:cNvContentPartPr/>
                <p14:nvPr/>
              </p14:nvContentPartPr>
              <p14:xfrm>
                <a:off x="3909032" y="2713105"/>
                <a:ext cx="601920" cy="65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8F3333-6A8D-4433-8B64-B8411CC67B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91032" y="2695465"/>
                  <a:ext cx="637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1960C78-A4BA-4838-BAEF-31B997EC68B5}"/>
                    </a:ext>
                  </a:extLst>
                </p14:cNvPr>
                <p14:cNvContentPartPr/>
                <p14:nvPr/>
              </p14:nvContentPartPr>
              <p14:xfrm>
                <a:off x="4387112" y="2632825"/>
                <a:ext cx="291960" cy="19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1960C78-A4BA-4838-BAEF-31B997EC68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9112" y="2614825"/>
                  <a:ext cx="327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6F93D1-245D-42F7-B128-D28AF72A1D05}"/>
                    </a:ext>
                  </a:extLst>
                </p14:cNvPr>
                <p14:cNvContentPartPr/>
                <p14:nvPr/>
              </p14:nvContentPartPr>
              <p14:xfrm>
                <a:off x="4841792" y="2515465"/>
                <a:ext cx="402480" cy="38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6F93D1-245D-42F7-B128-D28AF72A1D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24152" y="2497825"/>
                  <a:ext cx="4381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711085-96E8-4AB3-80A8-FDEED0407F11}"/>
                    </a:ext>
                  </a:extLst>
                </p14:cNvPr>
                <p14:cNvContentPartPr/>
                <p14:nvPr/>
              </p14:nvContentPartPr>
              <p14:xfrm>
                <a:off x="4473152" y="2415385"/>
                <a:ext cx="986400" cy="855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711085-96E8-4AB3-80A8-FDEED0407F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55512" y="2397745"/>
                  <a:ext cx="102204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C78A0B-625B-4090-A47B-7C119C5255CD}"/>
                    </a:ext>
                  </a:extLst>
                </p14:cNvPr>
                <p14:cNvContentPartPr/>
                <p14:nvPr/>
              </p14:nvContentPartPr>
              <p14:xfrm>
                <a:off x="5399792" y="2713825"/>
                <a:ext cx="891720" cy="225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C78A0B-625B-4090-A47B-7C119C5255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81792" y="2696185"/>
                  <a:ext cx="927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7C9FC8-FD52-4B17-BCE8-E4E990039E97}"/>
                    </a:ext>
                  </a:extLst>
                </p14:cNvPr>
                <p14:cNvContentPartPr/>
                <p14:nvPr/>
              </p14:nvContentPartPr>
              <p14:xfrm>
                <a:off x="6542432" y="2576305"/>
                <a:ext cx="344880" cy="36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7C9FC8-FD52-4B17-BCE8-E4E990039E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4792" y="2558305"/>
                  <a:ext cx="3805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E820E49-8B13-433F-86C6-9F43D40E0BD3}"/>
                    </a:ext>
                  </a:extLst>
                </p14:cNvPr>
                <p14:cNvContentPartPr/>
                <p14:nvPr/>
              </p14:nvContentPartPr>
              <p14:xfrm>
                <a:off x="6101792" y="2459665"/>
                <a:ext cx="1076400" cy="84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E820E49-8B13-433F-86C6-9F43D40E0B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84152" y="2441665"/>
                  <a:ext cx="111204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8DACFC-0613-4E4A-B6A1-1684E6F03C22}"/>
                    </a:ext>
                  </a:extLst>
                </p14:cNvPr>
                <p14:cNvContentPartPr/>
                <p14:nvPr/>
              </p14:nvContentPartPr>
              <p14:xfrm>
                <a:off x="7128872" y="2818585"/>
                <a:ext cx="804960" cy="179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8DACFC-0613-4E4A-B6A1-1684E6F03C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10872" y="2800585"/>
                  <a:ext cx="840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FF7800-6180-4F50-BADD-2017B87F61EF}"/>
                    </a:ext>
                  </a:extLst>
                </p14:cNvPr>
                <p14:cNvContentPartPr/>
                <p14:nvPr/>
              </p14:nvContentPartPr>
              <p14:xfrm>
                <a:off x="8120312" y="2526985"/>
                <a:ext cx="254880" cy="61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FF7800-6180-4F50-BADD-2017B87F61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02672" y="2508985"/>
                  <a:ext cx="29052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B0999A-3AE8-4CB8-BC6D-D48AA5C3C3DB}"/>
                    </a:ext>
                  </a:extLst>
                </p14:cNvPr>
                <p14:cNvContentPartPr/>
                <p14:nvPr/>
              </p14:nvContentPartPr>
              <p14:xfrm>
                <a:off x="7967672" y="2505745"/>
                <a:ext cx="682200" cy="838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B0999A-3AE8-4CB8-BC6D-D48AA5C3C3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50032" y="2487745"/>
                  <a:ext cx="7178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BD43DA-5354-424B-A986-5AC6383C1DAD}"/>
                    </a:ext>
                  </a:extLst>
                </p14:cNvPr>
                <p14:cNvContentPartPr/>
                <p14:nvPr/>
              </p14:nvContentPartPr>
              <p14:xfrm>
                <a:off x="7926992" y="4016665"/>
                <a:ext cx="541800" cy="166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BD43DA-5354-424B-A986-5AC6383C1D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08992" y="3999025"/>
                  <a:ext cx="577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F57970-92CB-4925-B4C6-A657C18C4A39}"/>
                    </a:ext>
                  </a:extLst>
                </p14:cNvPr>
                <p14:cNvContentPartPr/>
                <p14:nvPr/>
              </p14:nvContentPartPr>
              <p14:xfrm>
                <a:off x="8319392" y="4000105"/>
                <a:ext cx="21960" cy="14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F57970-92CB-4925-B4C6-A657C18C4A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01392" y="3982465"/>
                  <a:ext cx="57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ED3371-59C5-46D8-B6CE-60986D7ED1A0}"/>
                    </a:ext>
                  </a:extLst>
                </p14:cNvPr>
                <p14:cNvContentPartPr/>
                <p14:nvPr/>
              </p14:nvContentPartPr>
              <p14:xfrm>
                <a:off x="7984592" y="3599785"/>
                <a:ext cx="408960" cy="431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ED3371-59C5-46D8-B6CE-60986D7ED1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66592" y="3582145"/>
                  <a:ext cx="4446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01E24E-0DA5-4F85-95C1-A1B1B3FF9321}"/>
                    </a:ext>
                  </a:extLst>
                </p14:cNvPr>
                <p14:cNvContentPartPr/>
                <p14:nvPr/>
              </p14:nvContentPartPr>
              <p14:xfrm>
                <a:off x="8100152" y="3472345"/>
                <a:ext cx="126720" cy="5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01E24E-0DA5-4F85-95C1-A1B1B3FF93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82512" y="3454345"/>
                  <a:ext cx="162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01EECD-C5C1-410D-B3C4-9F08B79D1DDF}"/>
                    </a:ext>
                  </a:extLst>
                </p14:cNvPr>
                <p14:cNvContentPartPr/>
                <p14:nvPr/>
              </p14:nvContentPartPr>
              <p14:xfrm>
                <a:off x="7056152" y="3056545"/>
                <a:ext cx="588600" cy="680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01EECD-C5C1-410D-B3C4-9F08B79D1D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38512" y="3038545"/>
                  <a:ext cx="62424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909DB2B-653E-442E-BA60-023000CC7D71}"/>
                    </a:ext>
                  </a:extLst>
                </p14:cNvPr>
                <p14:cNvContentPartPr/>
                <p14:nvPr/>
              </p14:nvContentPartPr>
              <p14:xfrm>
                <a:off x="7648712" y="3547225"/>
                <a:ext cx="169560" cy="32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909DB2B-653E-442E-BA60-023000CC7D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30712" y="3529225"/>
                  <a:ext cx="205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E865A8-9E69-4171-89E9-B42F7E258BE3}"/>
                    </a:ext>
                  </a:extLst>
                </p14:cNvPr>
                <p14:cNvContentPartPr/>
                <p14:nvPr/>
              </p14:nvContentPartPr>
              <p14:xfrm>
                <a:off x="7246232" y="2421865"/>
                <a:ext cx="942840" cy="360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E865A8-9E69-4171-89E9-B42F7E258B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28592" y="2404225"/>
                  <a:ext cx="978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4BE6404-463B-4672-9ABC-240A85A437C0}"/>
                    </a:ext>
                  </a:extLst>
                </p14:cNvPr>
                <p14:cNvContentPartPr/>
                <p14:nvPr/>
              </p14:nvContentPartPr>
              <p14:xfrm>
                <a:off x="7170272" y="2619145"/>
                <a:ext cx="275760" cy="305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4BE6404-463B-4672-9ABC-240A85A437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52632" y="2601505"/>
                  <a:ext cx="311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7118F7-7BBA-45FE-AA9E-63FEDA662C3F}"/>
                    </a:ext>
                  </a:extLst>
                </p14:cNvPr>
                <p14:cNvContentPartPr/>
                <p14:nvPr/>
              </p14:nvContentPartPr>
              <p14:xfrm>
                <a:off x="6992792" y="3363265"/>
                <a:ext cx="882000" cy="993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7118F7-7BBA-45FE-AA9E-63FEDA662C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75152" y="3345265"/>
                  <a:ext cx="91764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B5151FB-2216-4B5D-9936-5BBE9BE25E10}"/>
                    </a:ext>
                  </a:extLst>
                </p14:cNvPr>
                <p14:cNvContentPartPr/>
                <p14:nvPr/>
              </p14:nvContentPartPr>
              <p14:xfrm>
                <a:off x="6943832" y="3314305"/>
                <a:ext cx="241200" cy="234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B5151FB-2216-4B5D-9936-5BBE9BE25E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26192" y="3296305"/>
                  <a:ext cx="276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AB93FA-FFC0-4424-B4B4-085671947E74}"/>
                    </a:ext>
                  </a:extLst>
                </p14:cNvPr>
                <p14:cNvContentPartPr/>
                <p14:nvPr/>
              </p14:nvContentPartPr>
              <p14:xfrm>
                <a:off x="8613872" y="3034585"/>
                <a:ext cx="720720" cy="147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AB93FA-FFC0-4424-B4B4-085671947E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5872" y="3016585"/>
                  <a:ext cx="756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2F1DC5-41BC-478E-9982-A0F2AEE33040}"/>
                    </a:ext>
                  </a:extLst>
                </p14:cNvPr>
                <p14:cNvContentPartPr/>
                <p14:nvPr/>
              </p14:nvContentPartPr>
              <p14:xfrm>
                <a:off x="9126512" y="3009025"/>
                <a:ext cx="331200" cy="248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2F1DC5-41BC-478E-9982-A0F2AEE330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08512" y="2991025"/>
                  <a:ext cx="366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66429E-9A61-4FFC-8845-F968EB0C62C4}"/>
                    </a:ext>
                  </a:extLst>
                </p14:cNvPr>
                <p14:cNvContentPartPr/>
                <p14:nvPr/>
              </p14:nvContentPartPr>
              <p14:xfrm>
                <a:off x="9572552" y="2864305"/>
                <a:ext cx="309600" cy="441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66429E-9A61-4FFC-8845-F968EB0C62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54912" y="2846665"/>
                  <a:ext cx="3452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1D108F-0E69-40C7-8D96-746772B62E87}"/>
                    </a:ext>
                  </a:extLst>
                </p14:cNvPr>
                <p14:cNvContentPartPr/>
                <p14:nvPr/>
              </p14:nvContentPartPr>
              <p14:xfrm>
                <a:off x="9399032" y="2694385"/>
                <a:ext cx="883440" cy="957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1D108F-0E69-40C7-8D96-746772B62E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81032" y="2676745"/>
                  <a:ext cx="91908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9743DF-A5C3-42FD-A5FD-CDE78428ABC3}"/>
                    </a:ext>
                  </a:extLst>
                </p14:cNvPr>
                <p14:cNvContentPartPr/>
                <p14:nvPr/>
              </p14:nvContentPartPr>
              <p14:xfrm>
                <a:off x="8976752" y="3582865"/>
                <a:ext cx="659880" cy="617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9743DF-A5C3-42FD-A5FD-CDE78428AB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58752" y="3565225"/>
                  <a:ext cx="69552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2A9B2C6-B2F2-43CC-9637-7B0510B9641B}"/>
                    </a:ext>
                  </a:extLst>
                </p14:cNvPr>
                <p14:cNvContentPartPr/>
                <p14:nvPr/>
              </p14:nvContentPartPr>
              <p14:xfrm>
                <a:off x="6664472" y="1407385"/>
                <a:ext cx="3036960" cy="1463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2A9B2C6-B2F2-43CC-9637-7B0510B964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46832" y="1389745"/>
                  <a:ext cx="3072600" cy="14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5B3F8B-1FAF-48A5-A52D-2F013ED6AB0D}"/>
                    </a:ext>
                  </a:extLst>
                </p14:cNvPr>
                <p14:cNvContentPartPr/>
                <p14:nvPr/>
              </p14:nvContentPartPr>
              <p14:xfrm>
                <a:off x="6546392" y="2250865"/>
                <a:ext cx="418680" cy="327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5B3F8B-1FAF-48A5-A52D-2F013ED6AB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28392" y="2232865"/>
                  <a:ext cx="454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CD1085-388D-4F4B-B2E8-7D8ED33A4192}"/>
                    </a:ext>
                  </a:extLst>
                </p14:cNvPr>
                <p14:cNvContentPartPr/>
                <p14:nvPr/>
              </p14:nvContentPartPr>
              <p14:xfrm>
                <a:off x="10207952" y="3172825"/>
                <a:ext cx="465840" cy="12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CD1085-388D-4F4B-B2E8-7D8ED33A41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90312" y="3155185"/>
                  <a:ext cx="501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9E4A7A-29E2-4495-A7CF-6A1F8204A9CA}"/>
                    </a:ext>
                  </a:extLst>
                </p14:cNvPr>
                <p14:cNvContentPartPr/>
                <p14:nvPr/>
              </p14:nvContentPartPr>
              <p14:xfrm>
                <a:off x="10647512" y="3289465"/>
                <a:ext cx="22320" cy="43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9E4A7A-29E2-4495-A7CF-6A1F8204A9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29512" y="3271465"/>
                  <a:ext cx="57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AB7461-9E5D-4209-B8D7-AA51D108643B}"/>
                    </a:ext>
                  </a:extLst>
                </p14:cNvPr>
                <p14:cNvContentPartPr/>
                <p14:nvPr/>
              </p14:nvContentPartPr>
              <p14:xfrm>
                <a:off x="10563992" y="3090385"/>
                <a:ext cx="244800" cy="30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AB7461-9E5D-4209-B8D7-AA51D10864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45992" y="3072385"/>
                  <a:ext cx="280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A023B9B-C1F9-4331-94C9-FBC38B237FDE}"/>
                    </a:ext>
                  </a:extLst>
                </p14:cNvPr>
                <p14:cNvContentPartPr/>
                <p14:nvPr/>
              </p14:nvContentPartPr>
              <p14:xfrm>
                <a:off x="10981232" y="3157345"/>
                <a:ext cx="291960" cy="37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A023B9B-C1F9-4331-94C9-FBC38B237F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63592" y="3139705"/>
                  <a:ext cx="3276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B9A8664-BD4E-4718-AE8A-85938119D374}"/>
                    </a:ext>
                  </a:extLst>
                </p14:cNvPr>
                <p14:cNvContentPartPr/>
                <p14:nvPr/>
              </p14:nvContentPartPr>
              <p14:xfrm>
                <a:off x="11043872" y="3401785"/>
                <a:ext cx="356040" cy="97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B9A8664-BD4E-4718-AE8A-85938119D3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26232" y="3383785"/>
                  <a:ext cx="391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142C0B7-C7B2-4A2F-9CCA-7D94EC459C03}"/>
                    </a:ext>
                  </a:extLst>
                </p14:cNvPr>
                <p14:cNvContentPartPr/>
                <p14:nvPr/>
              </p14:nvContentPartPr>
              <p14:xfrm>
                <a:off x="10822832" y="3060505"/>
                <a:ext cx="739800" cy="843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142C0B7-C7B2-4A2F-9CCA-7D94EC459C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04832" y="3042865"/>
                  <a:ext cx="775440" cy="87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51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FBE2-694F-4F4D-AE56-AF8B93BC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AB7476-52A5-4710-8B79-C1BBC692EC92}"/>
              </a:ext>
            </a:extLst>
          </p:cNvPr>
          <p:cNvSpPr/>
          <p:nvPr/>
        </p:nvSpPr>
        <p:spPr>
          <a:xfrm>
            <a:off x="1221971" y="2518756"/>
            <a:ext cx="1180407" cy="7148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0 - Noise Detection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A6BD7D-6370-4546-B5CA-D9BB658D53FB}"/>
              </a:ext>
            </a:extLst>
          </p:cNvPr>
          <p:cNvSpPr/>
          <p:nvPr/>
        </p:nvSpPr>
        <p:spPr>
          <a:xfrm>
            <a:off x="3294611" y="2518755"/>
            <a:ext cx="1180407" cy="7148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 – static 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5ABE9E-42F8-484C-B114-0CD4FD81FF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2378" y="2876203"/>
            <a:ext cx="892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2C4A29-0815-4A5F-BDBB-77E3F5051165}"/>
              </a:ext>
            </a:extLst>
          </p:cNvPr>
          <p:cNvSpPr/>
          <p:nvPr/>
        </p:nvSpPr>
        <p:spPr>
          <a:xfrm>
            <a:off x="5209309" y="2518755"/>
            <a:ext cx="1180407" cy="7148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 – inertia estimation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95405D-EF31-410B-BC00-EE8A2B959B73}"/>
              </a:ext>
            </a:extLst>
          </p:cNvPr>
          <p:cNvSpPr/>
          <p:nvPr/>
        </p:nvSpPr>
        <p:spPr>
          <a:xfrm>
            <a:off x="7124007" y="2518754"/>
            <a:ext cx="1180407" cy="7148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 – inertia estimation</a:t>
            </a:r>
          </a:p>
          <a:p>
            <a:pPr algn="ctr"/>
            <a:r>
              <a:rPr lang="en-US" sz="1400" dirty="0"/>
              <a:t>stopping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447F68-6923-45DB-9FFA-CA3ED713FC5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475018" y="2876203"/>
            <a:ext cx="73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0A3BC7-E8CA-4818-AF68-A037C781DB7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389716" y="2876202"/>
            <a:ext cx="734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B830-9EE8-4AAB-9930-0297095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Noise</a:t>
            </a:r>
            <a:r>
              <a:rPr lang="it-IT" dirty="0"/>
              <a:t>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2165-ED00-4665-B0BE-01A3D4E8E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Torque </a:t>
            </a:r>
            <a:r>
              <a:rPr lang="it-IT" dirty="0" err="1"/>
              <a:t>null</a:t>
            </a:r>
            <a:endParaRPr lang="it-IT" dirty="0"/>
          </a:p>
          <a:p>
            <a:r>
              <a:rPr lang="it-IT" dirty="0"/>
              <a:t>Max(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vel</a:t>
            </a:r>
            <a:r>
              <a:rPr lang="it-IT" dirty="0"/>
              <a:t>)) per </a:t>
            </a:r>
            <a:r>
              <a:rPr lang="it-IT" dirty="0" err="1"/>
              <a:t>timeId</a:t>
            </a:r>
            <a:r>
              <a:rPr lang="it-IT" dirty="0"/>
              <a:t>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0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4FC8-53D8-4B24-B866-3417E3C6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friction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CBAF07-B418-45BB-8799-1CD82C551522}"/>
                  </a:ext>
                </a:extLst>
              </p14:cNvPr>
              <p14:cNvContentPartPr/>
              <p14:nvPr/>
            </p14:nvContentPartPr>
            <p14:xfrm>
              <a:off x="9312992" y="3938905"/>
              <a:ext cx="196560" cy="50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CBAF07-B418-45BB-8799-1CD82C5515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5352" y="3920905"/>
                <a:ext cx="2322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97C5361-3F6E-40B1-B7BB-EF39B4B73BEC}"/>
                  </a:ext>
                </a:extLst>
              </p14:cNvPr>
              <p14:cNvContentPartPr/>
              <p14:nvPr/>
            </p14:nvContentPartPr>
            <p14:xfrm>
              <a:off x="7488872" y="3857185"/>
              <a:ext cx="3929760" cy="269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97C5361-3F6E-40B1-B7BB-EF39B4B73B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1232" y="3839185"/>
                <a:ext cx="39654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659CEF8-6C48-4807-A3BA-AC8CB3432CAC}"/>
                  </a:ext>
                </a:extLst>
              </p14:cNvPr>
              <p14:cNvContentPartPr/>
              <p14:nvPr/>
            </p14:nvContentPartPr>
            <p14:xfrm>
              <a:off x="11242592" y="3659905"/>
              <a:ext cx="512280" cy="585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659CEF8-6C48-4807-A3BA-AC8CB3432C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24592" y="3642265"/>
                <a:ext cx="54792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06E41A-854A-42D9-9614-2511A6E89D21}"/>
                  </a:ext>
                </a:extLst>
              </p14:cNvPr>
              <p14:cNvContentPartPr/>
              <p14:nvPr/>
            </p14:nvContentPartPr>
            <p14:xfrm>
              <a:off x="7397792" y="1194265"/>
              <a:ext cx="182160" cy="371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06E41A-854A-42D9-9614-2511A6E89D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0152" y="1176625"/>
                <a:ext cx="217800" cy="37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E26BF96-893A-4C4D-AA11-D564FBB692A9}"/>
                  </a:ext>
                </a:extLst>
              </p14:cNvPr>
              <p14:cNvContentPartPr/>
              <p14:nvPr/>
            </p14:nvContentPartPr>
            <p14:xfrm>
              <a:off x="7098272" y="931825"/>
              <a:ext cx="361080" cy="48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E26BF96-893A-4C4D-AA11-D564FBB692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0632" y="914185"/>
                <a:ext cx="3967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59C4D5-1AC8-4523-8489-05D838ACC281}"/>
                  </a:ext>
                </a:extLst>
              </p14:cNvPr>
              <p14:cNvContentPartPr/>
              <p14:nvPr/>
            </p14:nvContentPartPr>
            <p14:xfrm>
              <a:off x="11430512" y="4146625"/>
              <a:ext cx="474120" cy="541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59C4D5-1AC8-4523-8489-05D838ACC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12512" y="4128625"/>
                <a:ext cx="5097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8198EA1-D87F-4BC9-84D7-2A2114090F94}"/>
                  </a:ext>
                </a:extLst>
              </p14:cNvPr>
              <p14:cNvContentPartPr/>
              <p14:nvPr/>
            </p14:nvContentPartPr>
            <p14:xfrm>
              <a:off x="6334352" y="800425"/>
              <a:ext cx="222120" cy="231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8198EA1-D87F-4BC9-84D7-2A2114090F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16712" y="782785"/>
                <a:ext cx="257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D288D0-DD81-4152-BEB0-D76C083EE449}"/>
                  </a:ext>
                </a:extLst>
              </p14:cNvPr>
              <p14:cNvContentPartPr/>
              <p14:nvPr/>
            </p14:nvContentPartPr>
            <p14:xfrm>
              <a:off x="6543872" y="910225"/>
              <a:ext cx="149040" cy="120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D288D0-DD81-4152-BEB0-D76C083EE4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25872" y="892585"/>
                <a:ext cx="1846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93FD01-B752-4E5C-8411-01FF2CC665BE}"/>
                  </a:ext>
                </a:extLst>
              </p14:cNvPr>
              <p14:cNvContentPartPr/>
              <p14:nvPr/>
            </p14:nvContentPartPr>
            <p14:xfrm>
              <a:off x="6848072" y="737425"/>
              <a:ext cx="131040" cy="18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93FD01-B752-4E5C-8411-01FF2CC665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30072" y="719425"/>
                <a:ext cx="1666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9B0FAA-D167-43EB-96DE-BB34744CF414}"/>
                  </a:ext>
                </a:extLst>
              </p14:cNvPr>
              <p14:cNvContentPartPr/>
              <p14:nvPr/>
            </p14:nvContentPartPr>
            <p14:xfrm>
              <a:off x="6841232" y="810145"/>
              <a:ext cx="277200" cy="238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9B0FAA-D167-43EB-96DE-BB34744CF4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23592" y="792505"/>
                <a:ext cx="3128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BCF9306-4D23-4438-B7E9-3A74F242BF88}"/>
                  </a:ext>
                </a:extLst>
              </p14:cNvPr>
              <p14:cNvContentPartPr/>
              <p14:nvPr/>
            </p14:nvContentPartPr>
            <p14:xfrm>
              <a:off x="8583632" y="3839185"/>
              <a:ext cx="7560" cy="352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BCF9306-4D23-4438-B7E9-3A74F242BF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65632" y="3821545"/>
                <a:ext cx="432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6985AC3-7FB6-4E8E-8588-BBA1570C3E52}"/>
                  </a:ext>
                </a:extLst>
              </p14:cNvPr>
              <p14:cNvContentPartPr/>
              <p14:nvPr/>
            </p14:nvContentPartPr>
            <p14:xfrm>
              <a:off x="8038592" y="4332385"/>
              <a:ext cx="528840" cy="586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6985AC3-7FB6-4E8E-8588-BBA1570C3E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20592" y="4314745"/>
                <a:ext cx="5644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914C222-BAC7-4658-BD30-4869B9D623F5}"/>
                  </a:ext>
                </a:extLst>
              </p14:cNvPr>
              <p14:cNvContentPartPr/>
              <p14:nvPr/>
            </p14:nvContentPartPr>
            <p14:xfrm>
              <a:off x="8413352" y="4662865"/>
              <a:ext cx="562320" cy="370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914C222-BAC7-4658-BD30-4869B9D623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95352" y="4644865"/>
                <a:ext cx="5979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6C3EBED-8BE9-4D3A-B3E7-8CE224B74436}"/>
                  </a:ext>
                </a:extLst>
              </p14:cNvPr>
              <p14:cNvContentPartPr/>
              <p14:nvPr/>
            </p14:nvContentPartPr>
            <p14:xfrm>
              <a:off x="9099872" y="4601305"/>
              <a:ext cx="230400" cy="430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6C3EBED-8BE9-4D3A-B3E7-8CE224B744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81872" y="4583665"/>
                <a:ext cx="2660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C7B51B2-E627-4B3D-BCE3-352EA15D8608}"/>
                  </a:ext>
                </a:extLst>
              </p14:cNvPr>
              <p14:cNvContentPartPr/>
              <p14:nvPr/>
            </p14:nvContentPartPr>
            <p14:xfrm>
              <a:off x="8600552" y="4080745"/>
              <a:ext cx="686520" cy="51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C7B51B2-E627-4B3D-BCE3-352EA15D86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82552" y="4063105"/>
                <a:ext cx="722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49913B-BDD8-4F1B-A70C-3378BA2AFEE5}"/>
                  </a:ext>
                </a:extLst>
              </p14:cNvPr>
              <p14:cNvContentPartPr/>
              <p14:nvPr/>
            </p14:nvContentPartPr>
            <p14:xfrm>
              <a:off x="9309392" y="3693745"/>
              <a:ext cx="900000" cy="405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49913B-BDD8-4F1B-A70C-3378BA2AFE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91392" y="3676105"/>
                <a:ext cx="9356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8D8AA35-0E81-4678-8154-BF6F6058928D}"/>
                  </a:ext>
                </a:extLst>
              </p14:cNvPr>
              <p14:cNvContentPartPr/>
              <p14:nvPr/>
            </p14:nvContentPartPr>
            <p14:xfrm>
              <a:off x="9484352" y="4122505"/>
              <a:ext cx="29880" cy="219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8D8AA35-0E81-4678-8154-BF6F605892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66712" y="4104505"/>
                <a:ext cx="655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FD248CA-79FB-4465-8C01-B526596E1989}"/>
                  </a:ext>
                </a:extLst>
              </p14:cNvPr>
              <p14:cNvContentPartPr/>
              <p14:nvPr/>
            </p14:nvContentPartPr>
            <p14:xfrm>
              <a:off x="9410192" y="3998665"/>
              <a:ext cx="12960" cy="399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FD248CA-79FB-4465-8C01-B526596E19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92192" y="3980665"/>
                <a:ext cx="486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468C475-1AD6-46AF-B4F2-569D16C2243C}"/>
                  </a:ext>
                </a:extLst>
              </p14:cNvPr>
              <p14:cNvContentPartPr/>
              <p14:nvPr/>
            </p14:nvContentPartPr>
            <p14:xfrm>
              <a:off x="9469232" y="4397185"/>
              <a:ext cx="269640" cy="372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468C475-1AD6-46AF-B4F2-569D16C224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51232" y="4379545"/>
                <a:ext cx="3052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0DF35E7-555E-4B49-A34B-965E69B33747}"/>
                  </a:ext>
                </a:extLst>
              </p14:cNvPr>
              <p14:cNvContentPartPr/>
              <p14:nvPr/>
            </p14:nvContentPartPr>
            <p14:xfrm>
              <a:off x="9728432" y="4692385"/>
              <a:ext cx="147960" cy="253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0DF35E7-555E-4B49-A34B-965E69B337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10792" y="4674385"/>
                <a:ext cx="18360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A10F1-1DC4-469F-A125-47BABB272AF9}"/>
              </a:ext>
            </a:extLst>
          </p:cNvPr>
          <p:cNvGrpSpPr/>
          <p:nvPr/>
        </p:nvGrpSpPr>
        <p:grpSpPr>
          <a:xfrm>
            <a:off x="312632" y="1548145"/>
            <a:ext cx="6670800" cy="3779640"/>
            <a:chOff x="312632" y="1548145"/>
            <a:chExt cx="6670800" cy="37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E806A3-6285-428A-8A4D-C57B8F3B5F33}"/>
                    </a:ext>
                  </a:extLst>
                </p14:cNvPr>
                <p14:cNvContentPartPr/>
                <p14:nvPr/>
              </p14:nvContentPartPr>
              <p14:xfrm>
                <a:off x="855152" y="4030705"/>
                <a:ext cx="5348520" cy="202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E806A3-6285-428A-8A4D-C57B8F3B5F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7152" y="4013065"/>
                  <a:ext cx="5384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A5551D-A250-4AC4-98F1-8CE7D3126794}"/>
                    </a:ext>
                  </a:extLst>
                </p14:cNvPr>
                <p14:cNvContentPartPr/>
                <p14:nvPr/>
              </p14:nvContentPartPr>
              <p14:xfrm>
                <a:off x="5963912" y="3807505"/>
                <a:ext cx="663840" cy="71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A5551D-A250-4AC4-98F1-8CE7D31267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5912" y="3789865"/>
                  <a:ext cx="6994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E7D409-5DC7-4E9F-9EA7-687A450C12D0}"/>
                    </a:ext>
                  </a:extLst>
                </p14:cNvPr>
                <p14:cNvContentPartPr/>
                <p14:nvPr/>
              </p14:nvContentPartPr>
              <p14:xfrm>
                <a:off x="1219472" y="1662985"/>
                <a:ext cx="532800" cy="366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E7D409-5DC7-4E9F-9EA7-687A450C12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01832" y="1645345"/>
                  <a:ext cx="568440" cy="37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07EC5F-986B-4977-92F8-71DC4950D484}"/>
                    </a:ext>
                  </a:extLst>
                </p14:cNvPr>
                <p14:cNvContentPartPr/>
                <p14:nvPr/>
              </p14:nvContentPartPr>
              <p14:xfrm>
                <a:off x="1103192" y="1548145"/>
                <a:ext cx="374400" cy="334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07EC5F-986B-4977-92F8-71DC4950D4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5192" y="1530145"/>
                  <a:ext cx="4100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BC894B-A5AC-452B-B894-AD30527726BE}"/>
                    </a:ext>
                  </a:extLst>
                </p14:cNvPr>
                <p14:cNvContentPartPr/>
                <p14:nvPr/>
              </p14:nvContentPartPr>
              <p14:xfrm>
                <a:off x="1508912" y="4125745"/>
                <a:ext cx="22320" cy="11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BC894B-A5AC-452B-B894-AD30527726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91272" y="4108105"/>
                  <a:ext cx="57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352782-4A72-4604-8DE1-EB7DB724879E}"/>
                    </a:ext>
                  </a:extLst>
                </p14:cNvPr>
                <p14:cNvContentPartPr/>
                <p14:nvPr/>
              </p14:nvContentPartPr>
              <p14:xfrm>
                <a:off x="1427912" y="4132225"/>
                <a:ext cx="921960" cy="5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352782-4A72-4604-8DE1-EB7DB7248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09912" y="4114585"/>
                  <a:ext cx="957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97895B-E71E-4833-A5D6-0472EDB8337B}"/>
                    </a:ext>
                  </a:extLst>
                </p14:cNvPr>
                <p14:cNvContentPartPr/>
                <p14:nvPr/>
              </p14:nvContentPartPr>
              <p14:xfrm>
                <a:off x="2396672" y="2297305"/>
                <a:ext cx="1636560" cy="186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97895B-E71E-4833-A5D6-0472EDB833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78672" y="2279305"/>
                  <a:ext cx="1672200" cy="18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E2C965-3470-4A7E-AC1A-2D7731252051}"/>
                    </a:ext>
                  </a:extLst>
                </p14:cNvPr>
                <p14:cNvContentPartPr/>
                <p14:nvPr/>
              </p14:nvContentPartPr>
              <p14:xfrm>
                <a:off x="312632" y="1682785"/>
                <a:ext cx="627480" cy="109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E2C965-3470-4A7E-AC1A-2D77312520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4992" y="1665145"/>
                  <a:ext cx="663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C91A35-1151-43B5-B00D-6F69E6C12475}"/>
                    </a:ext>
                  </a:extLst>
                </p14:cNvPr>
                <p14:cNvContentPartPr/>
                <p14:nvPr/>
              </p14:nvContentPartPr>
              <p14:xfrm>
                <a:off x="574352" y="1725265"/>
                <a:ext cx="147240" cy="30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C91A35-1151-43B5-B00D-6F69E6C124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6352" y="1707625"/>
                  <a:ext cx="1828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31E4FB-C45C-404C-9D67-9E49D728A6F2}"/>
                    </a:ext>
                  </a:extLst>
                </p14:cNvPr>
                <p14:cNvContentPartPr/>
                <p14:nvPr/>
              </p14:nvContentPartPr>
              <p14:xfrm>
                <a:off x="6665552" y="3843865"/>
                <a:ext cx="91440" cy="747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31E4FB-C45C-404C-9D67-9E49D728A6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47552" y="3825865"/>
                  <a:ext cx="12708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1476A5-5B3E-4E0E-9C74-359A420F5392}"/>
                    </a:ext>
                  </a:extLst>
                </p14:cNvPr>
                <p14:cNvContentPartPr/>
                <p14:nvPr/>
              </p14:nvContentPartPr>
              <p14:xfrm>
                <a:off x="6642512" y="4254625"/>
                <a:ext cx="340920" cy="19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1476A5-5B3E-4E0E-9C74-359A420F53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24512" y="4236985"/>
                  <a:ext cx="376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25441D-20C2-48B3-9932-6ACA1DBF33D8}"/>
                    </a:ext>
                  </a:extLst>
                </p14:cNvPr>
                <p14:cNvContentPartPr/>
                <p14:nvPr/>
              </p14:nvContentPartPr>
              <p14:xfrm>
                <a:off x="2489192" y="4305385"/>
                <a:ext cx="360" cy="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25441D-20C2-48B3-9932-6ACA1DBF33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71192" y="4287745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00C1DB-AB51-4D39-927C-408213832260}"/>
                    </a:ext>
                  </a:extLst>
                </p14:cNvPr>
                <p14:cNvContentPartPr/>
                <p14:nvPr/>
              </p14:nvContentPartPr>
              <p14:xfrm>
                <a:off x="2353472" y="3888145"/>
                <a:ext cx="200520" cy="53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00C1DB-AB51-4D39-927C-4082138322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5472" y="3870505"/>
                  <a:ext cx="236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73068B-A225-46D7-9F77-A6C0FA34D7DF}"/>
                    </a:ext>
                  </a:extLst>
                </p14:cNvPr>
                <p14:cNvContentPartPr/>
                <p14:nvPr/>
              </p14:nvContentPartPr>
              <p14:xfrm>
                <a:off x="2126312" y="4675465"/>
                <a:ext cx="312480" cy="38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73068B-A225-46D7-9F77-A6C0FA34D7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8312" y="4657465"/>
                  <a:ext cx="3481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7557BB-6B78-46CB-A2E2-5699D87BCA9F}"/>
                    </a:ext>
                  </a:extLst>
                </p14:cNvPr>
                <p14:cNvContentPartPr/>
                <p14:nvPr/>
              </p14:nvContentPartPr>
              <p14:xfrm>
                <a:off x="2486672" y="4780585"/>
                <a:ext cx="144000" cy="31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7557BB-6B78-46CB-A2E2-5699D87BCA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9032" y="4762945"/>
                  <a:ext cx="179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4E653CD-40F9-45B9-B507-0F091DD44125}"/>
                    </a:ext>
                  </a:extLst>
                </p14:cNvPr>
                <p14:cNvContentPartPr/>
                <p14:nvPr/>
              </p14:nvContentPartPr>
              <p14:xfrm>
                <a:off x="2714552" y="4760785"/>
                <a:ext cx="320040" cy="219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4E653CD-40F9-45B9-B507-0F091DD441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96552" y="4743145"/>
                  <a:ext cx="355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EA9B8F-CFF1-4670-8894-0A7928864AF2}"/>
                    </a:ext>
                  </a:extLst>
                </p14:cNvPr>
                <p14:cNvContentPartPr/>
                <p14:nvPr/>
              </p14:nvContentPartPr>
              <p14:xfrm>
                <a:off x="3007232" y="4636585"/>
                <a:ext cx="163080" cy="31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EA9B8F-CFF1-4670-8894-0A7928864A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89232" y="4618945"/>
                  <a:ext cx="198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0F4EEB-BC06-4AC7-9280-80E4F8C703F1}"/>
                    </a:ext>
                  </a:extLst>
                </p14:cNvPr>
                <p14:cNvContentPartPr/>
                <p14:nvPr/>
              </p14:nvContentPartPr>
              <p14:xfrm>
                <a:off x="3054752" y="4063825"/>
                <a:ext cx="23760" cy="12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0F4EEB-BC06-4AC7-9280-80E4F8C703F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36752" y="4046185"/>
                  <a:ext cx="59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1EB9CD-2229-4D53-B466-D9AF817E9A63}"/>
                    </a:ext>
                  </a:extLst>
                </p14:cNvPr>
                <p14:cNvContentPartPr/>
                <p14:nvPr/>
              </p14:nvContentPartPr>
              <p14:xfrm>
                <a:off x="2958992" y="4289905"/>
                <a:ext cx="29520" cy="182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1EB9CD-2229-4D53-B466-D9AF817E9A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40992" y="4272265"/>
                  <a:ext cx="65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F0A4658-5953-485E-842D-A1A3CF09E02B}"/>
                    </a:ext>
                  </a:extLst>
                </p14:cNvPr>
                <p14:cNvContentPartPr/>
                <p14:nvPr/>
              </p14:nvContentPartPr>
              <p14:xfrm>
                <a:off x="2827232" y="4362625"/>
                <a:ext cx="173160" cy="5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F0A4658-5953-485E-842D-A1A3CF09E0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09232" y="4344625"/>
                  <a:ext cx="208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E1A653-9852-442E-BB8F-9DFC0AF32066}"/>
                    </a:ext>
                  </a:extLst>
                </p14:cNvPr>
                <p14:cNvContentPartPr/>
                <p14:nvPr/>
              </p14:nvContentPartPr>
              <p14:xfrm>
                <a:off x="3006152" y="4395745"/>
                <a:ext cx="133560" cy="151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E1A653-9852-442E-BB8F-9DFC0AF320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88512" y="4377745"/>
                  <a:ext cx="169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30CD500-42F1-4BEB-B034-6D4BEA04E51F}"/>
                    </a:ext>
                  </a:extLst>
                </p14:cNvPr>
                <p14:cNvContentPartPr/>
                <p14:nvPr/>
              </p14:nvContentPartPr>
              <p14:xfrm>
                <a:off x="3458672" y="4029985"/>
                <a:ext cx="35640" cy="15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30CD500-42F1-4BEB-B034-6D4BEA04E5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40672" y="4012345"/>
                  <a:ext cx="71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49573E-AA66-4AAD-BCE9-7BA222F8EA44}"/>
                    </a:ext>
                  </a:extLst>
                </p14:cNvPr>
                <p14:cNvContentPartPr/>
                <p14:nvPr/>
              </p14:nvContentPartPr>
              <p14:xfrm>
                <a:off x="3203792" y="3757465"/>
                <a:ext cx="71640" cy="117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49573E-AA66-4AAD-BCE9-7BA222F8EA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85792" y="3739825"/>
                  <a:ext cx="107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935DB-2E30-45B5-B04C-18D9BDADB396}"/>
                    </a:ext>
                  </a:extLst>
                </p14:cNvPr>
                <p14:cNvContentPartPr/>
                <p14:nvPr/>
              </p14:nvContentPartPr>
              <p14:xfrm>
                <a:off x="3320792" y="3787705"/>
                <a:ext cx="117720" cy="10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935DB-2E30-45B5-B04C-18D9BDADB3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2792" y="3770065"/>
                  <a:ext cx="153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7A1BA4-1298-48D3-81A8-3550DE1EA9D8}"/>
                    </a:ext>
                  </a:extLst>
                </p14:cNvPr>
                <p14:cNvContentPartPr/>
                <p14:nvPr/>
              </p14:nvContentPartPr>
              <p14:xfrm>
                <a:off x="3552632" y="3758905"/>
                <a:ext cx="93960" cy="119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7A1BA4-1298-48D3-81A8-3550DE1EA9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34632" y="3741265"/>
                  <a:ext cx="129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3044BD5-0776-4970-B2C7-ECBF6A12873C}"/>
                    </a:ext>
                  </a:extLst>
                </p14:cNvPr>
                <p14:cNvContentPartPr/>
                <p14:nvPr/>
              </p14:nvContentPartPr>
              <p14:xfrm>
                <a:off x="3698432" y="3799945"/>
                <a:ext cx="123480" cy="22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3044BD5-0776-4970-B2C7-ECBF6A1287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80432" y="3781945"/>
                  <a:ext cx="159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217254-E6AA-434C-AFB1-687E34A5B456}"/>
                    </a:ext>
                  </a:extLst>
                </p14:cNvPr>
                <p14:cNvContentPartPr/>
                <p14:nvPr/>
              </p14:nvContentPartPr>
              <p14:xfrm>
                <a:off x="3926672" y="3826945"/>
                <a:ext cx="30600" cy="74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217254-E6AA-434C-AFB1-687E34A5B4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09032" y="3808945"/>
                  <a:ext cx="66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D95D7D-8529-48E7-85CC-53AAC43F3763}"/>
                    </a:ext>
                  </a:extLst>
                </p14:cNvPr>
                <p14:cNvContentPartPr/>
                <p14:nvPr/>
              </p14:nvContentPartPr>
              <p14:xfrm>
                <a:off x="3960512" y="3714985"/>
                <a:ext cx="337320" cy="260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D95D7D-8529-48E7-85CC-53AAC43F37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42512" y="3696985"/>
                  <a:ext cx="372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B90FC1-4350-488A-B7A1-208C48758955}"/>
                    </a:ext>
                  </a:extLst>
                </p14:cNvPr>
                <p14:cNvContentPartPr/>
                <p14:nvPr/>
              </p14:nvContentPartPr>
              <p14:xfrm>
                <a:off x="3464792" y="4010185"/>
                <a:ext cx="360" cy="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B90FC1-4350-488A-B7A1-208C487589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47152" y="3992545"/>
                  <a:ext cx="36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E0993E1-D9B1-424A-AB00-C787DD1A8DDC}"/>
                    </a:ext>
                  </a:extLst>
                </p14:cNvPr>
                <p14:cNvContentPartPr/>
                <p14:nvPr/>
              </p14:nvContentPartPr>
              <p14:xfrm>
                <a:off x="3442112" y="3802465"/>
                <a:ext cx="11880" cy="25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E0993E1-D9B1-424A-AB00-C787DD1A8D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4472" y="3784825"/>
                  <a:ext cx="47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9F53179-A7C4-448D-AD2A-B2F9D252049A}"/>
                    </a:ext>
                  </a:extLst>
                </p14:cNvPr>
                <p14:cNvContentPartPr/>
                <p14:nvPr/>
              </p14:nvContentPartPr>
              <p14:xfrm>
                <a:off x="3429512" y="3674665"/>
                <a:ext cx="360" cy="6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9F53179-A7C4-448D-AD2A-B2F9D25204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11872" y="3657025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DE1E89-07E4-42E3-AC63-C1D7E1E86DB4}"/>
                    </a:ext>
                  </a:extLst>
                </p14:cNvPr>
                <p14:cNvContentPartPr/>
                <p14:nvPr/>
              </p14:nvContentPartPr>
              <p14:xfrm>
                <a:off x="3363272" y="3354985"/>
                <a:ext cx="51840" cy="221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DE1E89-07E4-42E3-AC63-C1D7E1E86DB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45272" y="3337345"/>
                  <a:ext cx="87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0F44903-7AAD-4EDE-A8D8-38E3794574EE}"/>
                    </a:ext>
                  </a:extLst>
                </p14:cNvPr>
                <p14:cNvContentPartPr/>
                <p14:nvPr/>
              </p14:nvContentPartPr>
              <p14:xfrm>
                <a:off x="3354632" y="3212425"/>
                <a:ext cx="6120" cy="68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0F44903-7AAD-4EDE-A8D8-38E3794574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36632" y="3194425"/>
                  <a:ext cx="41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20A013-0597-413E-814E-DECB1255F579}"/>
                    </a:ext>
                  </a:extLst>
                </p14:cNvPr>
                <p14:cNvContentPartPr/>
                <p14:nvPr/>
              </p14:nvContentPartPr>
              <p14:xfrm>
                <a:off x="3296672" y="3068785"/>
                <a:ext cx="20160" cy="57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20A013-0597-413E-814E-DECB1255F57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79032" y="3051145"/>
                  <a:ext cx="55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C43EA6C-6AD9-45B8-921A-5C0CAEC37529}"/>
                    </a:ext>
                  </a:extLst>
                </p14:cNvPr>
                <p14:cNvContentPartPr/>
                <p14:nvPr/>
              </p14:nvContentPartPr>
              <p14:xfrm>
                <a:off x="3053312" y="3981745"/>
                <a:ext cx="360" cy="8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C43EA6C-6AD9-45B8-921A-5C0CAEC3752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35312" y="3964105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B72CCD-57AB-4728-BD8F-B4A479A76CA0}"/>
                    </a:ext>
                  </a:extLst>
                </p14:cNvPr>
                <p14:cNvContentPartPr/>
                <p14:nvPr/>
              </p14:nvContentPartPr>
              <p14:xfrm>
                <a:off x="3042512" y="3794905"/>
                <a:ext cx="360" cy="33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B72CCD-57AB-4728-BD8F-B4A479A76CA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024872" y="3776905"/>
                  <a:ext cx="36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DE4E05-41DC-42D7-B86A-F1A13C63051C}"/>
                    </a:ext>
                  </a:extLst>
                </p14:cNvPr>
                <p14:cNvContentPartPr/>
                <p14:nvPr/>
              </p14:nvContentPartPr>
              <p14:xfrm>
                <a:off x="3058712" y="3635425"/>
                <a:ext cx="1080" cy="18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DE4E05-41DC-42D7-B86A-F1A13C63051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041072" y="3617425"/>
                  <a:ext cx="36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8389F4-AC1A-4F12-B468-F02DAE304242}"/>
                    </a:ext>
                  </a:extLst>
                </p14:cNvPr>
                <p14:cNvContentPartPr/>
                <p14:nvPr/>
              </p14:nvContentPartPr>
              <p14:xfrm>
                <a:off x="3048272" y="3420505"/>
                <a:ext cx="11880" cy="107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8389F4-AC1A-4F12-B468-F02DAE30424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030272" y="3402865"/>
                  <a:ext cx="47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AF962D-349A-46DD-9EA0-CDB6BC74D410}"/>
                    </a:ext>
                  </a:extLst>
                </p14:cNvPr>
                <p14:cNvContentPartPr/>
                <p14:nvPr/>
              </p14:nvContentPartPr>
              <p14:xfrm>
                <a:off x="1547792" y="3463705"/>
                <a:ext cx="65880" cy="7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AF962D-349A-46DD-9EA0-CDB6BC74D41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30152" y="3446065"/>
                  <a:ext cx="101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B60D815-4DA6-401A-89E9-95FC4ADFBAB0}"/>
                    </a:ext>
                  </a:extLst>
                </p14:cNvPr>
                <p14:cNvContentPartPr/>
                <p14:nvPr/>
              </p14:nvContentPartPr>
              <p14:xfrm>
                <a:off x="1809872" y="3472345"/>
                <a:ext cx="12240" cy="1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B60D815-4DA6-401A-89E9-95FC4ADFBAB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91872" y="3454345"/>
                  <a:ext cx="47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14E6B2C-943A-40B5-9F5C-1B3B146E2C24}"/>
                    </a:ext>
                  </a:extLst>
                </p14:cNvPr>
                <p14:cNvContentPartPr/>
                <p14:nvPr/>
              </p14:nvContentPartPr>
              <p14:xfrm>
                <a:off x="1998152" y="3441385"/>
                <a:ext cx="280800" cy="25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14E6B2C-943A-40B5-9F5C-1B3B146E2C2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80512" y="3423385"/>
                  <a:ext cx="316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973401-2FEF-4FCA-8AE1-07BFC317BFDF}"/>
                    </a:ext>
                  </a:extLst>
                </p14:cNvPr>
                <p14:cNvContentPartPr/>
                <p14:nvPr/>
              </p14:nvContentPartPr>
              <p14:xfrm>
                <a:off x="2481992" y="3427705"/>
                <a:ext cx="2160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973401-2FEF-4FCA-8AE1-07BFC317BFD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463992" y="3410065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7A7F1D-E703-408E-8C67-C4D09B1153CB}"/>
                    </a:ext>
                  </a:extLst>
                </p14:cNvPr>
                <p14:cNvContentPartPr/>
                <p14:nvPr/>
              </p14:nvContentPartPr>
              <p14:xfrm>
                <a:off x="2691872" y="3390985"/>
                <a:ext cx="226080" cy="17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7A7F1D-E703-408E-8C67-C4D09B1153C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73872" y="3372985"/>
                  <a:ext cx="26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22BEFF-565E-48F0-9C00-9876BF423310}"/>
                    </a:ext>
                  </a:extLst>
                </p14:cNvPr>
                <p14:cNvContentPartPr/>
                <p14:nvPr/>
              </p14:nvContentPartPr>
              <p14:xfrm>
                <a:off x="3048272" y="3393145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22BEFF-565E-48F0-9C00-9876BF4233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30272" y="3375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72D09E-1548-486D-B53D-860AF39F600E}"/>
                    </a:ext>
                  </a:extLst>
                </p14:cNvPr>
                <p14:cNvContentPartPr/>
                <p14:nvPr/>
              </p14:nvContentPartPr>
              <p14:xfrm>
                <a:off x="2611592" y="3064105"/>
                <a:ext cx="87480" cy="1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72D09E-1548-486D-B53D-860AF39F600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93952" y="3046465"/>
                  <a:ext cx="123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693F843-2114-451A-B22A-1C8B9344510B}"/>
                    </a:ext>
                  </a:extLst>
                </p14:cNvPr>
                <p14:cNvContentPartPr/>
                <p14:nvPr/>
              </p14:nvContentPartPr>
              <p14:xfrm>
                <a:off x="3261392" y="3061945"/>
                <a:ext cx="13320" cy="2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693F843-2114-451A-B22A-1C8B9344510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43752" y="3044305"/>
                  <a:ext cx="48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5440606-FBB1-4152-846F-907048A75D87}"/>
                    </a:ext>
                  </a:extLst>
                </p14:cNvPr>
                <p14:cNvContentPartPr/>
                <p14:nvPr/>
              </p14:nvContentPartPr>
              <p14:xfrm>
                <a:off x="2863232" y="3049345"/>
                <a:ext cx="37440" cy="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5440606-FBB1-4152-846F-907048A75D8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45592" y="3031345"/>
                  <a:ext cx="73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0F796CE-66E8-42BA-8E13-08588178ACB3}"/>
                    </a:ext>
                  </a:extLst>
                </p14:cNvPr>
                <p14:cNvContentPartPr/>
                <p14:nvPr/>
              </p14:nvContentPartPr>
              <p14:xfrm>
                <a:off x="3090752" y="3041065"/>
                <a:ext cx="162720" cy="1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0F796CE-66E8-42BA-8E13-08588178ACB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73112" y="3023065"/>
                  <a:ext cx="198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F892F6-C7FE-451B-8B10-138E3768C8D7}"/>
                    </a:ext>
                  </a:extLst>
                </p14:cNvPr>
                <p14:cNvContentPartPr/>
                <p14:nvPr/>
              </p14:nvContentPartPr>
              <p14:xfrm>
                <a:off x="1485152" y="3114865"/>
                <a:ext cx="30600" cy="14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F892F6-C7FE-451B-8B10-138E3768C8D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467152" y="3096865"/>
                  <a:ext cx="66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B0212B-91E5-45E1-9DD3-7281585D0B4D}"/>
                    </a:ext>
                  </a:extLst>
                </p14:cNvPr>
                <p14:cNvContentPartPr/>
                <p14:nvPr/>
              </p14:nvContentPartPr>
              <p14:xfrm>
                <a:off x="1708712" y="3119185"/>
                <a:ext cx="88560" cy="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B0212B-91E5-45E1-9DD3-7281585D0B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91072" y="3101545"/>
                  <a:ext cx="124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4F31A-9315-4B5E-91B4-07D74A7E74A0}"/>
                    </a:ext>
                  </a:extLst>
                </p14:cNvPr>
                <p14:cNvContentPartPr/>
                <p14:nvPr/>
              </p14:nvContentPartPr>
              <p14:xfrm>
                <a:off x="2046392" y="3085345"/>
                <a:ext cx="307440" cy="27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4F31A-9315-4B5E-91B4-07D74A7E74A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28392" y="3067705"/>
                  <a:ext cx="34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9C8BAB8-46D1-4B39-BFE2-1DC56802B94E}"/>
                    </a:ext>
                  </a:extLst>
                </p14:cNvPr>
                <p14:cNvContentPartPr/>
                <p14:nvPr/>
              </p14:nvContentPartPr>
              <p14:xfrm>
                <a:off x="1458872" y="2480905"/>
                <a:ext cx="338400" cy="541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9C8BAB8-46D1-4B39-BFE2-1DC56802B94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441232" y="2463265"/>
                  <a:ext cx="3740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CAA01D-53D4-4F53-8163-0369FEAD77CE}"/>
                    </a:ext>
                  </a:extLst>
                </p14:cNvPr>
                <p14:cNvContentPartPr/>
                <p14:nvPr/>
              </p14:nvContentPartPr>
              <p14:xfrm>
                <a:off x="1749032" y="2400265"/>
                <a:ext cx="162360" cy="157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CAA01D-53D4-4F53-8163-0369FEAD77C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31392" y="2382625"/>
                  <a:ext cx="198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E21B24B-5664-4764-8DE5-62E20AE6A2F3}"/>
                    </a:ext>
                  </a:extLst>
                </p14:cNvPr>
                <p14:cNvContentPartPr/>
                <p14:nvPr/>
              </p14:nvContentPartPr>
              <p14:xfrm>
                <a:off x="1936592" y="1908145"/>
                <a:ext cx="237960" cy="354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E21B24B-5664-4764-8DE5-62E20AE6A2F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18592" y="1890505"/>
                  <a:ext cx="2736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C57019-9EA5-41C5-AE78-D7EC13132231}"/>
                    </a:ext>
                  </a:extLst>
                </p14:cNvPr>
                <p14:cNvContentPartPr/>
                <p14:nvPr/>
              </p14:nvContentPartPr>
              <p14:xfrm>
                <a:off x="2023712" y="1984105"/>
                <a:ext cx="138960" cy="55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C57019-9EA5-41C5-AE78-D7EC131322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06072" y="1966105"/>
                  <a:ext cx="174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04F4299-8CE3-42FD-9945-B4FA460652A8}"/>
                    </a:ext>
                  </a:extLst>
                </p14:cNvPr>
                <p14:cNvContentPartPr/>
                <p14:nvPr/>
              </p14:nvContentPartPr>
              <p14:xfrm>
                <a:off x="2182472" y="2057545"/>
                <a:ext cx="66960" cy="8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04F4299-8CE3-42FD-9945-B4FA460652A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64832" y="2039905"/>
                  <a:ext cx="102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E3D159-D326-4E88-8F62-DB605E66EB9E}"/>
                    </a:ext>
                  </a:extLst>
                </p14:cNvPr>
                <p14:cNvContentPartPr/>
                <p14:nvPr/>
              </p14:nvContentPartPr>
              <p14:xfrm>
                <a:off x="2235752" y="1853785"/>
                <a:ext cx="132480" cy="295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6E3D159-D326-4E88-8F62-DB605E66EB9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217752" y="1836145"/>
                  <a:ext cx="168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27DE29-E175-4640-B8B4-4C3FD393DE18}"/>
                    </a:ext>
                  </a:extLst>
                </p14:cNvPr>
                <p14:cNvContentPartPr/>
                <p14:nvPr/>
              </p14:nvContentPartPr>
              <p14:xfrm>
                <a:off x="2381192" y="1959265"/>
                <a:ext cx="40680" cy="164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27DE29-E175-4640-B8B4-4C3FD393DE1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63192" y="1941265"/>
                  <a:ext cx="76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966451-D6B0-447C-A895-22E135B924F7}"/>
                    </a:ext>
                  </a:extLst>
                </p14:cNvPr>
                <p14:cNvContentPartPr/>
                <p14:nvPr/>
              </p14:nvContentPartPr>
              <p14:xfrm>
                <a:off x="2449232" y="2028385"/>
                <a:ext cx="84960" cy="119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966451-D6B0-447C-A895-22E135B924F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31232" y="2010745"/>
                  <a:ext cx="120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C03AE96-12D0-45D9-83F7-40DA52263067}"/>
                    </a:ext>
                  </a:extLst>
                </p14:cNvPr>
                <p14:cNvContentPartPr/>
                <p14:nvPr/>
              </p14:nvContentPartPr>
              <p14:xfrm>
                <a:off x="2210192" y="2232145"/>
                <a:ext cx="86760" cy="387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C03AE96-12D0-45D9-83F7-40DA5226306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92192" y="2214505"/>
                  <a:ext cx="1224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FAE44B-A70E-4A20-98FE-F05422EBF5F8}"/>
                    </a:ext>
                  </a:extLst>
                </p14:cNvPr>
                <p14:cNvContentPartPr/>
                <p14:nvPr/>
              </p14:nvContentPartPr>
              <p14:xfrm>
                <a:off x="2108672" y="2414665"/>
                <a:ext cx="354960" cy="91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FAE44B-A70E-4A20-98FE-F05422EBF5F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90672" y="2396665"/>
                  <a:ext cx="390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788AFF9-DC5D-40FD-959B-C0A8EEFCCE9B}"/>
                    </a:ext>
                  </a:extLst>
                </p14:cNvPr>
                <p14:cNvContentPartPr/>
                <p14:nvPr/>
              </p14:nvContentPartPr>
              <p14:xfrm>
                <a:off x="2465792" y="2309905"/>
                <a:ext cx="360" cy="4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788AFF9-DC5D-40FD-959B-C0A8EEFCCE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48152" y="2292265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E72BE4E-1CBD-4EB6-A0CB-1CC1F0285072}"/>
                    </a:ext>
                  </a:extLst>
                </p14:cNvPr>
                <p14:cNvContentPartPr/>
                <p14:nvPr/>
              </p14:nvContentPartPr>
              <p14:xfrm>
                <a:off x="2532752" y="2349145"/>
                <a:ext cx="144360" cy="112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E72BE4E-1CBD-4EB6-A0CB-1CC1F028507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14752" y="2331505"/>
                  <a:ext cx="180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5F7C5D9-6589-412C-8995-931D0AB61E54}"/>
                    </a:ext>
                  </a:extLst>
                </p14:cNvPr>
                <p14:cNvContentPartPr/>
                <p14:nvPr/>
              </p14:nvContentPartPr>
              <p14:xfrm>
                <a:off x="2682512" y="2189305"/>
                <a:ext cx="104760" cy="238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5F7C5D9-6589-412C-8995-931D0AB61E5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4512" y="2171665"/>
                  <a:ext cx="140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5F70742-C667-4C54-A41E-1504FC93813E}"/>
                    </a:ext>
                  </a:extLst>
                </p14:cNvPr>
                <p14:cNvContentPartPr/>
                <p14:nvPr/>
              </p14:nvContentPartPr>
              <p14:xfrm>
                <a:off x="2617712" y="2233945"/>
                <a:ext cx="176760" cy="47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5F70742-C667-4C54-A41E-1504FC93813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99712" y="2215945"/>
                  <a:ext cx="212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01F0F22-68CD-4B48-A66F-22AAE7DE6FC7}"/>
                    </a:ext>
                  </a:extLst>
                </p14:cNvPr>
                <p14:cNvContentPartPr/>
                <p14:nvPr/>
              </p14:nvContentPartPr>
              <p14:xfrm>
                <a:off x="2794832" y="2215945"/>
                <a:ext cx="75600" cy="193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01F0F22-68CD-4B48-A66F-22AAE7DE6FC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76832" y="2198305"/>
                  <a:ext cx="111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B36EC9-A66B-4204-B33D-61CBF559DACE}"/>
                    </a:ext>
                  </a:extLst>
                </p14:cNvPr>
                <p14:cNvContentPartPr/>
                <p14:nvPr/>
              </p14:nvContentPartPr>
              <p14:xfrm>
                <a:off x="2890952" y="2275345"/>
                <a:ext cx="110520" cy="88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B36EC9-A66B-4204-B33D-61CBF559DAC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72952" y="2257705"/>
                  <a:ext cx="146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07F081-F977-48FB-B92E-C55FE980DC7A}"/>
                    </a:ext>
                  </a:extLst>
                </p14:cNvPr>
                <p14:cNvContentPartPr/>
                <p14:nvPr/>
              </p14:nvContentPartPr>
              <p14:xfrm>
                <a:off x="3015152" y="2244025"/>
                <a:ext cx="24120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07F081-F977-48FB-B92E-C55FE980DC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97152" y="2226385"/>
                  <a:ext cx="276840" cy="13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846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B13E-7AEF-4659-837E-40541D59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Inertia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D3162F-5EB7-4D51-B13F-5BE07EAEDCC2}"/>
                  </a:ext>
                </a:extLst>
              </p14:cNvPr>
              <p14:cNvContentPartPr/>
              <p14:nvPr/>
            </p14:nvContentPartPr>
            <p14:xfrm>
              <a:off x="784592" y="250754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D3162F-5EB7-4D51-B13F-5BE07EAED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592" y="24899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9D986B-AE7B-4C99-9162-409EA3CAA8D2}"/>
                  </a:ext>
                </a:extLst>
              </p14:cNvPr>
              <p14:cNvContentPartPr/>
              <p14:nvPr/>
            </p14:nvContentPartPr>
            <p14:xfrm>
              <a:off x="4852592" y="1504225"/>
              <a:ext cx="99000" cy="436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9D986B-AE7B-4C99-9162-409EA3CAA8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4952" y="1486585"/>
                <a:ext cx="134640" cy="43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9E3F86-587A-444C-A220-79BC33048533}"/>
                  </a:ext>
                </a:extLst>
              </p14:cNvPr>
              <p14:cNvContentPartPr/>
              <p14:nvPr/>
            </p14:nvContentPartPr>
            <p14:xfrm>
              <a:off x="4706072" y="1379665"/>
              <a:ext cx="363240" cy="423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9E3F86-587A-444C-A220-79BC330485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8432" y="1362025"/>
                <a:ext cx="398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E617F5-C228-49BA-A7B9-6A97C05E610B}"/>
                  </a:ext>
                </a:extLst>
              </p14:cNvPr>
              <p14:cNvContentPartPr/>
              <p14:nvPr/>
            </p14:nvContentPartPr>
            <p14:xfrm>
              <a:off x="5228072" y="1129465"/>
              <a:ext cx="66960" cy="140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E617F5-C228-49BA-A7B9-6A97C05E61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0072" y="1111465"/>
                <a:ext cx="1026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F89DFE-0D63-41CB-AA76-1D79850D6472}"/>
                  </a:ext>
                </a:extLst>
              </p14:cNvPr>
              <p14:cNvContentPartPr/>
              <p14:nvPr/>
            </p14:nvContentPartPr>
            <p14:xfrm>
              <a:off x="5019992" y="1085905"/>
              <a:ext cx="233280" cy="196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F89DFE-0D63-41CB-AA76-1D79850D64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1992" y="1068265"/>
                <a:ext cx="26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50D486-1CCF-4876-AE68-7521AEC7B3FF}"/>
                  </a:ext>
                </a:extLst>
              </p14:cNvPr>
              <p14:cNvContentPartPr/>
              <p14:nvPr/>
            </p14:nvContentPartPr>
            <p14:xfrm>
              <a:off x="5394392" y="1184545"/>
              <a:ext cx="253800" cy="111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50D486-1CCF-4876-AE68-7521AEC7B3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6752" y="1166545"/>
                <a:ext cx="289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4DFD7CB-9677-4BC2-A607-175CBE3F3689}"/>
                  </a:ext>
                </a:extLst>
              </p14:cNvPr>
              <p14:cNvContentPartPr/>
              <p14:nvPr/>
            </p14:nvContentPartPr>
            <p14:xfrm>
              <a:off x="5302952" y="1205065"/>
              <a:ext cx="256680" cy="18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4DFD7CB-9677-4BC2-A607-175CBE3F36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84952" y="1187065"/>
                <a:ext cx="292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8726C0D-D037-4E3E-BDBF-DD1807E68262}"/>
                  </a:ext>
                </a:extLst>
              </p14:cNvPr>
              <p14:cNvContentPartPr/>
              <p14:nvPr/>
            </p14:nvContentPartPr>
            <p14:xfrm>
              <a:off x="5311952" y="1106425"/>
              <a:ext cx="269640" cy="28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8726C0D-D037-4E3E-BDBF-DD1807E682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4312" y="1088425"/>
                <a:ext cx="3052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1ECA4F0-77B3-4FA4-92C8-DBD8A6F5EB8D}"/>
                  </a:ext>
                </a:extLst>
              </p14:cNvPr>
              <p14:cNvContentPartPr/>
              <p14:nvPr/>
            </p14:nvContentPartPr>
            <p14:xfrm>
              <a:off x="5692832" y="1042705"/>
              <a:ext cx="151560" cy="171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1ECA4F0-77B3-4FA4-92C8-DBD8A6F5EB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75192" y="1024705"/>
                <a:ext cx="1872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FF404C7-FBB8-47BF-BED3-946A3003918B}"/>
                  </a:ext>
                </a:extLst>
              </p14:cNvPr>
              <p14:cNvContentPartPr/>
              <p14:nvPr/>
            </p14:nvContentPartPr>
            <p14:xfrm>
              <a:off x="4720472" y="1974025"/>
              <a:ext cx="272160" cy="21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FF404C7-FBB8-47BF-BED3-946A300391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02472" y="1956025"/>
                <a:ext cx="3078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555A2EE-E765-478A-BA41-B3E90231C4B9}"/>
                  </a:ext>
                </a:extLst>
              </p14:cNvPr>
              <p14:cNvContentPartPr/>
              <p14:nvPr/>
            </p14:nvContentPartPr>
            <p14:xfrm>
              <a:off x="5145992" y="1824265"/>
              <a:ext cx="465840" cy="174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555A2EE-E765-478A-BA41-B3E90231C4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27992" y="1806265"/>
                <a:ext cx="501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F1FD39D-3BA9-4A11-B6E1-BBDA53592290}"/>
                  </a:ext>
                </a:extLst>
              </p14:cNvPr>
              <p14:cNvContentPartPr/>
              <p14:nvPr/>
            </p14:nvContentPartPr>
            <p14:xfrm>
              <a:off x="5727752" y="1844785"/>
              <a:ext cx="138960" cy="96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F1FD39D-3BA9-4A11-B6E1-BBDA535922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10112" y="1827145"/>
                <a:ext cx="1746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F06A751-39E2-4E0B-80A1-808BE11CA11F}"/>
                  </a:ext>
                </a:extLst>
              </p14:cNvPr>
              <p14:cNvContentPartPr/>
              <p14:nvPr/>
            </p14:nvContentPartPr>
            <p14:xfrm>
              <a:off x="5773832" y="1852345"/>
              <a:ext cx="83880" cy="92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06A751-39E2-4E0B-80A1-808BE11CA1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55832" y="1834705"/>
                <a:ext cx="1195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CDD341E-A3BC-406A-8C86-8234459DA545}"/>
                  </a:ext>
                </a:extLst>
              </p14:cNvPr>
              <p14:cNvContentPartPr/>
              <p14:nvPr/>
            </p14:nvContentPartPr>
            <p14:xfrm>
              <a:off x="5928992" y="1805185"/>
              <a:ext cx="86760" cy="120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CDD341E-A3BC-406A-8C86-8234459DA5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11352" y="1787185"/>
                <a:ext cx="1224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32B4967-482D-4E0E-BA92-AF799C93A9CF}"/>
                  </a:ext>
                </a:extLst>
              </p14:cNvPr>
              <p14:cNvContentPartPr/>
              <p14:nvPr/>
            </p14:nvContentPartPr>
            <p14:xfrm>
              <a:off x="6105032" y="1706905"/>
              <a:ext cx="300600" cy="257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32B4967-482D-4E0E-BA92-AF799C93A9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87392" y="1688905"/>
                <a:ext cx="336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A959439-61AB-4A5A-A3A8-77B11817B258}"/>
                  </a:ext>
                </a:extLst>
              </p14:cNvPr>
              <p14:cNvContentPartPr/>
              <p14:nvPr/>
            </p14:nvContentPartPr>
            <p14:xfrm>
              <a:off x="3966992" y="1132345"/>
              <a:ext cx="5040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A959439-61AB-4A5A-A3A8-77B11817B25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49352" y="1114705"/>
                <a:ext cx="860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6067AEF-0569-4386-ACC2-B32C5A888B70}"/>
                  </a:ext>
                </a:extLst>
              </p14:cNvPr>
              <p14:cNvContentPartPr/>
              <p14:nvPr/>
            </p14:nvContentPartPr>
            <p14:xfrm>
              <a:off x="5476472" y="1769185"/>
              <a:ext cx="22320" cy="277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6067AEF-0569-4386-ACC2-B32C5A888B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58832" y="1751185"/>
                <a:ext cx="579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B718BFF-BFC5-4CF0-909F-29F5AE5ED31C}"/>
                  </a:ext>
                </a:extLst>
              </p14:cNvPr>
              <p14:cNvContentPartPr/>
              <p14:nvPr/>
            </p14:nvContentPartPr>
            <p14:xfrm>
              <a:off x="5474312" y="1248985"/>
              <a:ext cx="2520" cy="229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B718BFF-BFC5-4CF0-909F-29F5AE5ED31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6672" y="1230985"/>
                <a:ext cx="381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938A670-5AFB-48F2-BF1C-B7D71DF55CC1}"/>
                  </a:ext>
                </a:extLst>
              </p14:cNvPr>
              <p14:cNvContentPartPr/>
              <p14:nvPr/>
            </p14:nvContentPartPr>
            <p14:xfrm>
              <a:off x="7564472" y="5318065"/>
              <a:ext cx="1080" cy="14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938A670-5AFB-48F2-BF1C-B7D71DF55C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55832" y="5309065"/>
                <a:ext cx="18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47AAE87-C298-4F8F-85D2-4657B34F6A73}"/>
                  </a:ext>
                </a:extLst>
              </p14:cNvPr>
              <p14:cNvContentPartPr/>
              <p14:nvPr/>
            </p14:nvContentPartPr>
            <p14:xfrm>
              <a:off x="4199912" y="5447665"/>
              <a:ext cx="3661200" cy="828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47AAE87-C298-4F8F-85D2-4657B34F6A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91272" y="5439025"/>
                <a:ext cx="36788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97FB095-88DA-42BF-AD69-239297DAB508}"/>
                  </a:ext>
                </a:extLst>
              </p14:cNvPr>
              <p14:cNvContentPartPr/>
              <p14:nvPr/>
            </p14:nvContentPartPr>
            <p14:xfrm>
              <a:off x="1495592" y="2327545"/>
              <a:ext cx="2737080" cy="31496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97FB095-88DA-42BF-AD69-239297DAB5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86952" y="2318545"/>
                <a:ext cx="2754720" cy="316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2743D77-D831-4A9B-85CD-7C8E0DE3BE77}"/>
              </a:ext>
            </a:extLst>
          </p:cNvPr>
          <p:cNvGrpSpPr/>
          <p:nvPr/>
        </p:nvGrpSpPr>
        <p:grpSpPr>
          <a:xfrm>
            <a:off x="1331432" y="2319265"/>
            <a:ext cx="6393240" cy="4405680"/>
            <a:chOff x="1331432" y="2319265"/>
            <a:chExt cx="6393240" cy="440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303D652-914A-48F4-BBB0-246ACD945EB4}"/>
                    </a:ext>
                  </a:extLst>
                </p14:cNvPr>
                <p14:cNvContentPartPr/>
                <p14:nvPr/>
              </p14:nvContentPartPr>
              <p14:xfrm>
                <a:off x="2075192" y="5569345"/>
                <a:ext cx="7419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303D652-914A-48F4-BBB0-246ACD945E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66192" y="5560345"/>
                  <a:ext cx="759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45C1058-3DF9-49DA-969E-7011D91AF11B}"/>
                    </a:ext>
                  </a:extLst>
                </p14:cNvPr>
                <p14:cNvContentPartPr/>
                <p14:nvPr/>
              </p14:nvContentPartPr>
              <p14:xfrm>
                <a:off x="2656952" y="5670145"/>
                <a:ext cx="875160" cy="731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45C1058-3DF9-49DA-969E-7011D91AF1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48312" y="5661505"/>
                  <a:ext cx="89280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66429AE-C9B5-44B3-8A1B-A14CA868075A}"/>
                    </a:ext>
                  </a:extLst>
                </p14:cNvPr>
                <p14:cNvContentPartPr/>
                <p14:nvPr/>
              </p14:nvContentPartPr>
              <p14:xfrm>
                <a:off x="3393512" y="5511385"/>
                <a:ext cx="865440" cy="1018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66429AE-C9B5-44B3-8A1B-A14CA86807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84512" y="5502745"/>
                  <a:ext cx="88308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A290AD-4CF2-43E4-B465-7A6B97038F41}"/>
                    </a:ext>
                  </a:extLst>
                </p14:cNvPr>
                <p14:cNvContentPartPr/>
                <p14:nvPr/>
              </p14:nvContentPartPr>
              <p14:xfrm>
                <a:off x="4206392" y="5625145"/>
                <a:ext cx="801360" cy="830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A290AD-4CF2-43E4-B465-7A6B97038F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97752" y="5616505"/>
                  <a:ext cx="81900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C9AAB37-D777-4FEB-8D0E-A93CA5BDB73C}"/>
                    </a:ext>
                  </a:extLst>
                </p14:cNvPr>
                <p14:cNvContentPartPr/>
                <p14:nvPr/>
              </p14:nvContentPartPr>
              <p14:xfrm>
                <a:off x="4993712" y="5560705"/>
                <a:ext cx="959760" cy="1050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C9AAB37-D777-4FEB-8D0E-A93CA5BDB7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4712" y="5551705"/>
                  <a:ext cx="977400" cy="10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C92493-42C8-4546-B1F2-7A9EE4C57FA9}"/>
                    </a:ext>
                  </a:extLst>
                </p14:cNvPr>
                <p14:cNvContentPartPr/>
                <p14:nvPr/>
              </p14:nvContentPartPr>
              <p14:xfrm>
                <a:off x="5863472" y="5676625"/>
                <a:ext cx="1054440" cy="100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C92493-42C8-4546-B1F2-7A9EE4C57F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54832" y="5667625"/>
                  <a:ext cx="107208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A8B306-608D-4494-AC03-712BB4C13BC5}"/>
                    </a:ext>
                  </a:extLst>
                </p14:cNvPr>
                <p14:cNvContentPartPr/>
                <p14:nvPr/>
              </p14:nvContentPartPr>
              <p14:xfrm>
                <a:off x="6691112" y="5751505"/>
                <a:ext cx="873720" cy="97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A8B306-608D-4494-AC03-712BB4C13B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82472" y="5742505"/>
                  <a:ext cx="891360" cy="9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0B07090-D746-4D3B-BD8D-247A01A93943}"/>
                    </a:ext>
                  </a:extLst>
                </p14:cNvPr>
                <p14:cNvContentPartPr/>
                <p14:nvPr/>
              </p14:nvContentPartPr>
              <p14:xfrm>
                <a:off x="7217072" y="5968945"/>
                <a:ext cx="507600" cy="660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0B07090-D746-4D3B-BD8D-247A01A939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08432" y="5959945"/>
                  <a:ext cx="52524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44EAF6C-1066-42EA-8DCE-0A0E271C108E}"/>
                    </a:ext>
                  </a:extLst>
                </p14:cNvPr>
                <p14:cNvContentPartPr/>
                <p14:nvPr/>
              </p14:nvContentPartPr>
              <p14:xfrm>
                <a:off x="2991032" y="6254425"/>
                <a:ext cx="460080" cy="181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44EAF6C-1066-42EA-8DCE-0A0E271C10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82032" y="6245425"/>
                  <a:ext cx="477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FD0F9B6-1825-4163-ABC8-ECAC6CE7AB53}"/>
                    </a:ext>
                  </a:extLst>
                </p14:cNvPr>
                <p14:cNvContentPartPr/>
                <p14:nvPr/>
              </p14:nvContentPartPr>
              <p14:xfrm>
                <a:off x="3127832" y="6363145"/>
                <a:ext cx="171360" cy="300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FD0F9B6-1825-4163-ABC8-ECAC6CE7AB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19192" y="6354145"/>
                  <a:ext cx="189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E6BA6D-4B8F-490B-B930-435BF369E908}"/>
                    </a:ext>
                  </a:extLst>
                </p14:cNvPr>
                <p14:cNvContentPartPr/>
                <p14:nvPr/>
              </p14:nvContentPartPr>
              <p14:xfrm>
                <a:off x="3532112" y="6319225"/>
                <a:ext cx="278280" cy="343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E6BA6D-4B8F-490B-B930-435BF369E9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23112" y="6310225"/>
                  <a:ext cx="295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1AD578-F0B3-4553-B83C-E7CEF93824B2}"/>
                    </a:ext>
                  </a:extLst>
                </p14:cNvPr>
                <p14:cNvContentPartPr/>
                <p14:nvPr/>
              </p14:nvContentPartPr>
              <p14:xfrm>
                <a:off x="3903272" y="6401665"/>
                <a:ext cx="300960" cy="233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1AD578-F0B3-4553-B83C-E7CEF93824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94632" y="6393025"/>
                  <a:ext cx="318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8242220-396F-43CE-A181-6DC176DFC7AD}"/>
                    </a:ext>
                  </a:extLst>
                </p14:cNvPr>
                <p14:cNvContentPartPr/>
                <p14:nvPr/>
              </p14:nvContentPartPr>
              <p14:xfrm>
                <a:off x="3456512" y="4969945"/>
                <a:ext cx="669960" cy="605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8242220-396F-43CE-A181-6DC176DFC7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47512" y="4960945"/>
                  <a:ext cx="6876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8557E50-897F-40E0-9BB7-23DEBE0B8420}"/>
                    </a:ext>
                  </a:extLst>
                </p14:cNvPr>
                <p14:cNvContentPartPr/>
                <p14:nvPr/>
              </p14:nvContentPartPr>
              <p14:xfrm>
                <a:off x="3031352" y="4445785"/>
                <a:ext cx="1021320" cy="950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8557E50-897F-40E0-9BB7-23DEBE0B84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22352" y="4437145"/>
                  <a:ext cx="1038960" cy="9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65A2CF-1FD0-4251-AF51-C801991C867C}"/>
                    </a:ext>
                  </a:extLst>
                </p14:cNvPr>
                <p14:cNvContentPartPr/>
                <p14:nvPr/>
              </p14:nvContentPartPr>
              <p14:xfrm>
                <a:off x="2578832" y="3764665"/>
                <a:ext cx="1306800" cy="1236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65A2CF-1FD0-4251-AF51-C801991C86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69832" y="3755665"/>
                  <a:ext cx="1324440" cy="12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8FF0B92-DD81-4059-926A-1FBDCA32D12F}"/>
                    </a:ext>
                  </a:extLst>
                </p14:cNvPr>
                <p14:cNvContentPartPr/>
                <p14:nvPr/>
              </p14:nvContentPartPr>
              <p14:xfrm>
                <a:off x="2615552" y="2697625"/>
                <a:ext cx="1097640" cy="108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8FF0B92-DD81-4059-926A-1FBDCA32D1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6552" y="2688625"/>
                  <a:ext cx="1115280" cy="11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2BA01E-31CC-47E0-B661-8A0B3AA28021}"/>
                    </a:ext>
                  </a:extLst>
                </p14:cNvPr>
                <p14:cNvContentPartPr/>
                <p14:nvPr/>
              </p14:nvContentPartPr>
              <p14:xfrm>
                <a:off x="2789792" y="2319265"/>
                <a:ext cx="972000" cy="792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2BA01E-31CC-47E0-B661-8A0B3AA280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81152" y="2310265"/>
                  <a:ext cx="98964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C3AA598-10EE-4381-AC8E-65B2983E5060}"/>
                    </a:ext>
                  </a:extLst>
                </p14:cNvPr>
                <p14:cNvContentPartPr/>
                <p14:nvPr/>
              </p14:nvContentPartPr>
              <p14:xfrm>
                <a:off x="1986992" y="2635705"/>
                <a:ext cx="1167480" cy="420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C3AA598-10EE-4381-AC8E-65B2983E506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78352" y="2626705"/>
                  <a:ext cx="11851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3579F44-4899-4AEA-B3C9-2B9B99D9E3D0}"/>
                    </a:ext>
                  </a:extLst>
                </p14:cNvPr>
                <p14:cNvContentPartPr/>
                <p14:nvPr/>
              </p14:nvContentPartPr>
              <p14:xfrm>
                <a:off x="2392352" y="3233665"/>
                <a:ext cx="521640" cy="222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3579F44-4899-4AEA-B3C9-2B9B99D9E3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83712" y="3224665"/>
                  <a:ext cx="539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9764DE7-862A-4574-82C9-4212809DAC13}"/>
                    </a:ext>
                  </a:extLst>
                </p14:cNvPr>
                <p14:cNvContentPartPr/>
                <p14:nvPr/>
              </p14:nvContentPartPr>
              <p14:xfrm>
                <a:off x="2654072" y="3462265"/>
                <a:ext cx="293760" cy="371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9764DE7-862A-4574-82C9-4212809DAC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5432" y="3453625"/>
                  <a:ext cx="311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DC264E-3616-4726-86C1-700E9747C09A}"/>
                    </a:ext>
                  </a:extLst>
                </p14:cNvPr>
                <p14:cNvContentPartPr/>
                <p14:nvPr/>
              </p14:nvContentPartPr>
              <p14:xfrm>
                <a:off x="3012632" y="3355705"/>
                <a:ext cx="279360" cy="437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DC264E-3616-4726-86C1-700E9747C0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03992" y="3346705"/>
                  <a:ext cx="297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33A5811-F445-4527-B2D5-C68AFDE2D3B5}"/>
                    </a:ext>
                  </a:extLst>
                </p14:cNvPr>
                <p14:cNvContentPartPr/>
                <p14:nvPr/>
              </p14:nvContentPartPr>
              <p14:xfrm>
                <a:off x="3372272" y="3480625"/>
                <a:ext cx="344880" cy="256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33A5811-F445-4527-B2D5-C68AFDE2D3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3632" y="3471985"/>
                  <a:ext cx="36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AA817CB-3B59-436D-B591-72816EBA72F6}"/>
                    </a:ext>
                  </a:extLst>
                </p14:cNvPr>
                <p14:cNvContentPartPr/>
                <p14:nvPr/>
              </p14:nvContentPartPr>
              <p14:xfrm>
                <a:off x="1498832" y="5679145"/>
                <a:ext cx="356400" cy="366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AA817CB-3B59-436D-B591-72816EBA72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90192" y="5670145"/>
                  <a:ext cx="3740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ECB36E4-7EFB-4E92-A26D-38F589F70DDB}"/>
                    </a:ext>
                  </a:extLst>
                </p14:cNvPr>
                <p14:cNvContentPartPr/>
                <p14:nvPr/>
              </p14:nvContentPartPr>
              <p14:xfrm>
                <a:off x="1896272" y="5768065"/>
                <a:ext cx="181800" cy="149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ECB36E4-7EFB-4E92-A26D-38F589F70D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87272" y="5759425"/>
                  <a:ext cx="199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DFF51C6-9F38-4B27-8227-6EBCA0C40163}"/>
                    </a:ext>
                  </a:extLst>
                </p14:cNvPr>
                <p14:cNvContentPartPr/>
                <p14:nvPr/>
              </p14:nvContentPartPr>
              <p14:xfrm>
                <a:off x="1976912" y="5475745"/>
                <a:ext cx="539280" cy="338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DFF51C6-9F38-4B27-8227-6EBCA0C401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68272" y="5467105"/>
                  <a:ext cx="5569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1ECA75E-7EFF-4DA5-B2FF-83877B853926}"/>
                    </a:ext>
                  </a:extLst>
                </p14:cNvPr>
                <p14:cNvContentPartPr/>
                <p14:nvPr/>
              </p14:nvContentPartPr>
              <p14:xfrm>
                <a:off x="2731472" y="5297905"/>
                <a:ext cx="105480" cy="134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1ECA75E-7EFF-4DA5-B2FF-83877B8539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22472" y="5288905"/>
                  <a:ext cx="12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B07B00B-E352-4A4C-87C4-B6269B914A64}"/>
                    </a:ext>
                  </a:extLst>
                </p14:cNvPr>
                <p14:cNvContentPartPr/>
                <p14:nvPr/>
              </p14:nvContentPartPr>
              <p14:xfrm>
                <a:off x="2812472" y="5377105"/>
                <a:ext cx="110520" cy="181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B07B00B-E352-4A4C-87C4-B6269B914A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03832" y="5368105"/>
                  <a:ext cx="128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F7B33F7-FA36-4719-AFEA-28306410FE93}"/>
                    </a:ext>
                  </a:extLst>
                </p14:cNvPr>
                <p14:cNvContentPartPr/>
                <p14:nvPr/>
              </p14:nvContentPartPr>
              <p14:xfrm>
                <a:off x="2772512" y="5520745"/>
                <a:ext cx="196920" cy="105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F7B33F7-FA36-4719-AFEA-28306410FE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63872" y="5512105"/>
                  <a:ext cx="214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E12D6DC-58B9-46F8-A462-5DD898EBA037}"/>
                    </a:ext>
                  </a:extLst>
                </p14:cNvPr>
                <p14:cNvContentPartPr/>
                <p14:nvPr/>
              </p14:nvContentPartPr>
              <p14:xfrm>
                <a:off x="1964312" y="5174065"/>
                <a:ext cx="980640" cy="130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E12D6DC-58B9-46F8-A462-5DD898EBA03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5312" y="5165065"/>
                  <a:ext cx="998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3A134EC-BD50-4A91-8B47-1380A2BBA1B3}"/>
                    </a:ext>
                  </a:extLst>
                </p14:cNvPr>
                <p14:cNvContentPartPr/>
                <p14:nvPr/>
              </p14:nvContentPartPr>
              <p14:xfrm>
                <a:off x="1331432" y="5209345"/>
                <a:ext cx="1895760" cy="1133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3A134EC-BD50-4A91-8B47-1380A2BBA1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22792" y="5200345"/>
                  <a:ext cx="1913400" cy="11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D3FCFF9-3002-47FA-A9D4-D877DB1F2989}"/>
              </a:ext>
            </a:extLst>
          </p:cNvPr>
          <p:cNvGrpSpPr/>
          <p:nvPr/>
        </p:nvGrpSpPr>
        <p:grpSpPr>
          <a:xfrm>
            <a:off x="1719512" y="1008865"/>
            <a:ext cx="6580440" cy="4456440"/>
            <a:chOff x="1719512" y="1008865"/>
            <a:chExt cx="6580440" cy="44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81EB672-01A4-4A7E-88AC-52356BA16026}"/>
                    </a:ext>
                  </a:extLst>
                </p14:cNvPr>
                <p14:cNvContentPartPr/>
                <p14:nvPr/>
              </p14:nvContentPartPr>
              <p14:xfrm>
                <a:off x="1719512" y="2322145"/>
                <a:ext cx="5991840" cy="3143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81EB672-01A4-4A7E-88AC-52356BA1602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10512" y="2313145"/>
                  <a:ext cx="6009480" cy="31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B986E00-6071-4736-B67B-0B0F742F71F6}"/>
                    </a:ext>
                  </a:extLst>
                </p14:cNvPr>
                <p14:cNvContentPartPr/>
                <p14:nvPr/>
              </p14:nvContentPartPr>
              <p14:xfrm>
                <a:off x="1905992" y="1391545"/>
                <a:ext cx="1265040" cy="990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B986E00-6071-4736-B67B-0B0F742F71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96992" y="1382545"/>
                  <a:ext cx="128268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9ABA417-FD42-42CF-84C7-6F692F9BA859}"/>
                    </a:ext>
                  </a:extLst>
                </p14:cNvPr>
                <p14:cNvContentPartPr/>
                <p14:nvPr/>
              </p14:nvContentPartPr>
              <p14:xfrm>
                <a:off x="3049712" y="1205065"/>
                <a:ext cx="1361880" cy="1158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9ABA417-FD42-42CF-84C7-6F692F9BA85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0712" y="1196065"/>
                  <a:ext cx="1379520" cy="11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D804B40-11CD-4BEA-9936-E21B6280EC90}"/>
                    </a:ext>
                  </a:extLst>
                </p14:cNvPr>
                <p14:cNvContentPartPr/>
                <p14:nvPr/>
              </p14:nvContentPartPr>
              <p14:xfrm>
                <a:off x="4069232" y="1008865"/>
                <a:ext cx="1258200" cy="1303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D804B40-11CD-4BEA-9936-E21B6280EC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0592" y="999865"/>
                  <a:ext cx="1275840" cy="13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076C2B-1940-4AA5-BCDD-F7C6A2B11274}"/>
                    </a:ext>
                  </a:extLst>
                </p14:cNvPr>
                <p14:cNvContentPartPr/>
                <p14:nvPr/>
              </p14:nvContentPartPr>
              <p14:xfrm>
                <a:off x="5826032" y="1294705"/>
                <a:ext cx="1433160" cy="1076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076C2B-1940-4AA5-BCDD-F7C6A2B112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17032" y="1286065"/>
                  <a:ext cx="145080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E0D8C7-EE88-4CA5-A508-FB1427E8128D}"/>
                    </a:ext>
                  </a:extLst>
                </p14:cNvPr>
                <p14:cNvContentPartPr/>
                <p14:nvPr/>
              </p14:nvContentPartPr>
              <p14:xfrm>
                <a:off x="5966792" y="1997425"/>
                <a:ext cx="1375200" cy="1276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E0D8C7-EE88-4CA5-A508-FB1427E812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57792" y="1988425"/>
                  <a:ext cx="139284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71EAAC2-1760-4C43-9C27-657D541158FD}"/>
                    </a:ext>
                  </a:extLst>
                </p14:cNvPr>
                <p14:cNvContentPartPr/>
                <p14:nvPr/>
              </p14:nvContentPartPr>
              <p14:xfrm>
                <a:off x="5973632" y="2723185"/>
                <a:ext cx="1658520" cy="1939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71EAAC2-1760-4C43-9C27-657D541158F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64632" y="2714185"/>
                  <a:ext cx="1676160" cy="19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C5E8389-BB55-44DF-A259-5A0F75C999BF}"/>
                    </a:ext>
                  </a:extLst>
                </p14:cNvPr>
                <p14:cNvContentPartPr/>
                <p14:nvPr/>
              </p14:nvContentPartPr>
              <p14:xfrm>
                <a:off x="6345872" y="3758185"/>
                <a:ext cx="1431360" cy="1483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C5E8389-BB55-44DF-A259-5A0F75C999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36872" y="3749185"/>
                  <a:ext cx="1449000" cy="15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124C1F-EEC7-4E00-8771-E32222EC34F5}"/>
                    </a:ext>
                  </a:extLst>
                </p14:cNvPr>
                <p14:cNvContentPartPr/>
                <p14:nvPr/>
              </p14:nvContentPartPr>
              <p14:xfrm>
                <a:off x="7012232" y="4683745"/>
                <a:ext cx="726120" cy="713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124C1F-EEC7-4E00-8771-E32222EC34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03232" y="4675105"/>
                  <a:ext cx="7437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7DF21F-F8EF-4007-A9AE-5455490EBED7}"/>
                    </a:ext>
                  </a:extLst>
                </p14:cNvPr>
                <p14:cNvContentPartPr/>
                <p14:nvPr/>
              </p14:nvContentPartPr>
              <p14:xfrm>
                <a:off x="6070472" y="3151225"/>
                <a:ext cx="525960" cy="193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7DF21F-F8EF-4007-A9AE-5455490EBE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61472" y="3142585"/>
                  <a:ext cx="543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7BECDE-DAA0-4549-8709-493AF8516C71}"/>
                    </a:ext>
                  </a:extLst>
                </p14:cNvPr>
                <p14:cNvContentPartPr/>
                <p14:nvPr/>
              </p14:nvContentPartPr>
              <p14:xfrm>
                <a:off x="6249032" y="3205945"/>
                <a:ext cx="259920" cy="532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7BECDE-DAA0-4549-8709-493AF8516C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40392" y="3197305"/>
                  <a:ext cx="2775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E8E96D8-CA8E-4538-8905-534951DB536B}"/>
                    </a:ext>
                  </a:extLst>
                </p14:cNvPr>
                <p14:cNvContentPartPr/>
                <p14:nvPr/>
              </p14:nvContentPartPr>
              <p14:xfrm>
                <a:off x="6777872" y="3642625"/>
                <a:ext cx="1800" cy="1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E8E96D8-CA8E-4538-8905-534951DB53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69232" y="3633625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BD3FDF8-4270-4C1F-9C42-C8C02CE1F863}"/>
                    </a:ext>
                  </a:extLst>
                </p14:cNvPr>
                <p14:cNvContentPartPr/>
                <p14:nvPr/>
              </p14:nvContentPartPr>
              <p14:xfrm>
                <a:off x="6567992" y="3084265"/>
                <a:ext cx="363600" cy="591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BD3FDF8-4270-4C1F-9C42-C8C02CE1F8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59352" y="3075625"/>
                  <a:ext cx="38124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3C7227A-D8C7-4F88-A860-0E368BB6E86F}"/>
                    </a:ext>
                  </a:extLst>
                </p14:cNvPr>
                <p14:cNvContentPartPr/>
                <p14:nvPr/>
              </p14:nvContentPartPr>
              <p14:xfrm>
                <a:off x="6922592" y="3305305"/>
                <a:ext cx="410400" cy="362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3C7227A-D8C7-4F88-A860-0E368BB6E86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13952" y="3296305"/>
                  <a:ext cx="4280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4A8D6BF-B037-4AC3-AE4C-7C0827597CE4}"/>
                    </a:ext>
                  </a:extLst>
                </p14:cNvPr>
                <p14:cNvContentPartPr/>
                <p14:nvPr/>
              </p14:nvContentPartPr>
              <p14:xfrm>
                <a:off x="6822512" y="2335465"/>
                <a:ext cx="253800" cy="403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4A8D6BF-B037-4AC3-AE4C-7C0827597C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13512" y="2326465"/>
                  <a:ext cx="271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082F712-CDB5-438E-89F4-6171235A358A}"/>
                    </a:ext>
                  </a:extLst>
                </p14:cNvPr>
                <p14:cNvContentPartPr/>
                <p14:nvPr/>
              </p14:nvContentPartPr>
              <p14:xfrm>
                <a:off x="6951752" y="2463985"/>
                <a:ext cx="101160" cy="48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082F712-CDB5-438E-89F4-6171235A35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2752" y="2455345"/>
                  <a:ext cx="118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701E5E4-236B-4F6D-B720-7F166B2A1F7F}"/>
                    </a:ext>
                  </a:extLst>
                </p14:cNvPr>
                <p14:cNvContentPartPr/>
                <p14:nvPr/>
              </p14:nvContentPartPr>
              <p14:xfrm>
                <a:off x="6966872" y="2473345"/>
                <a:ext cx="144720" cy="29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701E5E4-236B-4F6D-B720-7F166B2A1F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7872" y="2464345"/>
                  <a:ext cx="162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84BF7D3-6C95-4E2F-ACED-676C66B7DCE8}"/>
                    </a:ext>
                  </a:extLst>
                </p14:cNvPr>
                <p14:cNvContentPartPr/>
                <p14:nvPr/>
              </p14:nvContentPartPr>
              <p14:xfrm>
                <a:off x="6927632" y="2480905"/>
                <a:ext cx="145080" cy="309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84BF7D3-6C95-4E2F-ACED-676C66B7DCE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18992" y="2472265"/>
                  <a:ext cx="1627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65A40CC-270D-4F84-82EA-685EACB0F3AC}"/>
                    </a:ext>
                  </a:extLst>
                </p14:cNvPr>
                <p14:cNvContentPartPr/>
                <p14:nvPr/>
              </p14:nvContentPartPr>
              <p14:xfrm>
                <a:off x="7160552" y="2494945"/>
                <a:ext cx="184680" cy="220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65A40CC-270D-4F84-82EA-685EACB0F3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51912" y="2485945"/>
                  <a:ext cx="202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5059475-0F69-4113-99A4-B0C755C32579}"/>
                    </a:ext>
                  </a:extLst>
                </p14:cNvPr>
                <p14:cNvContentPartPr/>
                <p14:nvPr/>
              </p14:nvContentPartPr>
              <p14:xfrm>
                <a:off x="7205552" y="2437705"/>
                <a:ext cx="479520" cy="290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5059475-0F69-4113-99A4-B0C755C3257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96552" y="2428705"/>
                  <a:ext cx="497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086EEF9-D075-4CE9-A003-1B049F5A99E9}"/>
                    </a:ext>
                  </a:extLst>
                </p14:cNvPr>
                <p14:cNvContentPartPr/>
                <p14:nvPr/>
              </p14:nvContentPartPr>
              <p14:xfrm>
                <a:off x="7817192" y="2316385"/>
                <a:ext cx="140400" cy="321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086EEF9-D075-4CE9-A003-1B049F5A99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08552" y="2307745"/>
                  <a:ext cx="158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2D82F50-917F-4B3C-8AF4-E198A0D34B3A}"/>
                    </a:ext>
                  </a:extLst>
                </p14:cNvPr>
                <p14:cNvContentPartPr/>
                <p14:nvPr/>
              </p14:nvContentPartPr>
              <p14:xfrm>
                <a:off x="6580952" y="1929745"/>
                <a:ext cx="1719000" cy="1154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2D82F50-917F-4B3C-8AF4-E198A0D34B3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71952" y="1920745"/>
                  <a:ext cx="1736640" cy="11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1889F8E-E863-4A03-A5BE-A645B63FAFB9}"/>
                  </a:ext>
                </a:extLst>
              </p14:cNvPr>
              <p14:cNvContentPartPr/>
              <p14:nvPr/>
            </p14:nvContentPartPr>
            <p14:xfrm>
              <a:off x="4011992" y="2306665"/>
              <a:ext cx="257400" cy="31381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1889F8E-E863-4A03-A5BE-A645B63FAFB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58352" y="2198665"/>
                <a:ext cx="365040" cy="33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9287FC9-F861-47BB-9B88-7B352BB6BD13}"/>
                  </a:ext>
                </a:extLst>
              </p14:cNvPr>
              <p14:cNvContentPartPr/>
              <p14:nvPr/>
            </p14:nvContentPartPr>
            <p14:xfrm>
              <a:off x="4058072" y="2411785"/>
              <a:ext cx="1586160" cy="3122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9287FC9-F861-47BB-9B88-7B352BB6BD1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04072" y="2303785"/>
                <a:ext cx="1693800" cy="33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46AA09A-DD18-4D00-8DDC-7536722BFA9F}"/>
                  </a:ext>
                </a:extLst>
              </p14:cNvPr>
              <p14:cNvContentPartPr/>
              <p14:nvPr/>
            </p14:nvContentPartPr>
            <p14:xfrm>
              <a:off x="4118912" y="2572705"/>
              <a:ext cx="1414080" cy="2921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46AA09A-DD18-4D00-8DDC-7536722BFA9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64912" y="2465065"/>
                <a:ext cx="1521720" cy="31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1B6DF0D-7333-416D-A09D-45868778A917}"/>
                  </a:ext>
                </a:extLst>
              </p14:cNvPr>
              <p14:cNvContentPartPr/>
              <p14:nvPr/>
            </p14:nvContentPartPr>
            <p14:xfrm>
              <a:off x="9253592" y="3900025"/>
              <a:ext cx="225000" cy="367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1B6DF0D-7333-416D-A09D-45868778A9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235592" y="3882385"/>
                <a:ext cx="2606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CE176C-F47E-47BB-A2AB-6E30D1A118BC}"/>
                  </a:ext>
                </a:extLst>
              </p14:cNvPr>
              <p14:cNvContentPartPr/>
              <p14:nvPr/>
            </p14:nvContentPartPr>
            <p14:xfrm>
              <a:off x="9528992" y="4023865"/>
              <a:ext cx="202320" cy="231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CE176C-F47E-47BB-A2AB-6E30D1A118B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510992" y="4006225"/>
                <a:ext cx="2379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1A895D-E9A5-4A26-B6FE-0BBEFF7337FB}"/>
                  </a:ext>
                </a:extLst>
              </p14:cNvPr>
              <p14:cNvContentPartPr/>
              <p14:nvPr/>
            </p14:nvContentPartPr>
            <p14:xfrm>
              <a:off x="9750032" y="4094065"/>
              <a:ext cx="188280" cy="238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1A895D-E9A5-4A26-B6FE-0BBEFF7337F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732032" y="4076425"/>
                <a:ext cx="22392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0BD8C99-0A80-48FF-B707-3C859F39D3B5}"/>
              </a:ext>
            </a:extLst>
          </p:cNvPr>
          <p:cNvGrpSpPr/>
          <p:nvPr/>
        </p:nvGrpSpPr>
        <p:grpSpPr>
          <a:xfrm>
            <a:off x="1532312" y="2259865"/>
            <a:ext cx="7496640" cy="4471200"/>
            <a:chOff x="1532312" y="2259865"/>
            <a:chExt cx="7496640" cy="447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59F993-D1AA-4584-AF89-CFEBB238B134}"/>
                    </a:ext>
                  </a:extLst>
                </p14:cNvPr>
                <p14:cNvContentPartPr/>
                <p14:nvPr/>
              </p14:nvContentPartPr>
              <p14:xfrm>
                <a:off x="1646432" y="3814705"/>
                <a:ext cx="6926760" cy="254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59F993-D1AA-4584-AF89-CFEBB238B13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28792" y="3796705"/>
                  <a:ext cx="6962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8BB29E-D22D-4B7C-8B5D-1EEFA01D812B}"/>
                    </a:ext>
                  </a:extLst>
                </p14:cNvPr>
                <p14:cNvContentPartPr/>
                <p14:nvPr/>
              </p14:nvContentPartPr>
              <p14:xfrm>
                <a:off x="8378432" y="3511945"/>
                <a:ext cx="650520" cy="708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8BB29E-D22D-4B7C-8B5D-1EEFA01D812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60792" y="3493945"/>
                  <a:ext cx="68616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F5328C-E0B4-4C8C-BAD8-37C2F9A995C1}"/>
                    </a:ext>
                  </a:extLst>
                </p14:cNvPr>
                <p14:cNvContentPartPr/>
                <p14:nvPr/>
              </p14:nvContentPartPr>
              <p14:xfrm>
                <a:off x="7620992" y="3766105"/>
                <a:ext cx="91800" cy="333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F5328C-E0B4-4C8C-BAD8-37C2F9A995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03352" y="3748105"/>
                  <a:ext cx="1274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1D56EC3-3519-44A7-80FB-BA11AA9BAF3A}"/>
                    </a:ext>
                  </a:extLst>
                </p14:cNvPr>
                <p14:cNvContentPartPr/>
                <p14:nvPr/>
              </p14:nvContentPartPr>
              <p14:xfrm>
                <a:off x="7583192" y="4504825"/>
                <a:ext cx="770760" cy="358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1D56EC3-3519-44A7-80FB-BA11AA9BAF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65552" y="4487185"/>
                  <a:ext cx="8064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C8160A-103C-4711-9535-1F27D8DACF75}"/>
                    </a:ext>
                  </a:extLst>
                </p14:cNvPr>
                <p14:cNvContentPartPr/>
                <p14:nvPr/>
              </p14:nvContentPartPr>
              <p14:xfrm>
                <a:off x="8279072" y="4308625"/>
                <a:ext cx="316080" cy="49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C8160A-103C-4711-9535-1F27D8DACF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61432" y="4290625"/>
                  <a:ext cx="3517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7D1C65-35FC-43D8-9361-B192464115A8}"/>
                    </a:ext>
                  </a:extLst>
                </p14:cNvPr>
                <p14:cNvContentPartPr/>
                <p14:nvPr/>
              </p14:nvContentPartPr>
              <p14:xfrm>
                <a:off x="8428112" y="4553065"/>
                <a:ext cx="488880" cy="33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7D1C65-35FC-43D8-9361-B192464115A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10112" y="4535425"/>
                  <a:ext cx="5245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47C7F8-EF0B-416F-A693-3D2848B1BF57}"/>
                    </a:ext>
                  </a:extLst>
                </p14:cNvPr>
                <p14:cNvContentPartPr/>
                <p14:nvPr/>
              </p14:nvContentPartPr>
              <p14:xfrm>
                <a:off x="2319632" y="3869065"/>
                <a:ext cx="97200" cy="28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47C7F8-EF0B-416F-A693-3D2848B1BF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01632" y="3851065"/>
                  <a:ext cx="132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233296-DE7F-4179-A083-48391DEB22B9}"/>
                    </a:ext>
                  </a:extLst>
                </p14:cNvPr>
                <p14:cNvContentPartPr/>
                <p14:nvPr/>
              </p14:nvContentPartPr>
              <p14:xfrm>
                <a:off x="1532312" y="4419145"/>
                <a:ext cx="317520" cy="250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233296-DE7F-4179-A083-48391DEB22B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14312" y="4401505"/>
                  <a:ext cx="353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8C6FAC-67B2-47E9-B644-FB3EA5333A1F}"/>
                    </a:ext>
                  </a:extLst>
                </p14:cNvPr>
                <p14:cNvContentPartPr/>
                <p14:nvPr/>
              </p14:nvContentPartPr>
              <p14:xfrm>
                <a:off x="1953872" y="4514185"/>
                <a:ext cx="8280" cy="83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8C6FAC-67B2-47E9-B644-FB3EA5333A1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5872" y="4496545"/>
                  <a:ext cx="4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7EAC28-C248-4844-B84B-92742B61DA82}"/>
                    </a:ext>
                  </a:extLst>
                </p14:cNvPr>
                <p14:cNvContentPartPr/>
                <p14:nvPr/>
              </p14:nvContentPartPr>
              <p14:xfrm>
                <a:off x="1963592" y="4448665"/>
                <a:ext cx="360" cy="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7EAC28-C248-4844-B84B-92742B61DA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45952" y="4431025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AE5D91-185D-440D-95E8-A7D9E2316897}"/>
                    </a:ext>
                  </a:extLst>
                </p14:cNvPr>
                <p14:cNvContentPartPr/>
                <p14:nvPr/>
              </p14:nvContentPartPr>
              <p14:xfrm>
                <a:off x="2041352" y="4519945"/>
                <a:ext cx="231480" cy="108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AE5D91-185D-440D-95E8-A7D9E23168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23352" y="4502305"/>
                  <a:ext cx="267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0FAF88-FB7F-4EE4-8528-EC3AED7AF787}"/>
                    </a:ext>
                  </a:extLst>
                </p14:cNvPr>
                <p14:cNvContentPartPr/>
                <p14:nvPr/>
              </p14:nvContentPartPr>
              <p14:xfrm>
                <a:off x="2328632" y="4310425"/>
                <a:ext cx="210240" cy="287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0FAF88-FB7F-4EE4-8528-EC3AED7AF7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10992" y="4292425"/>
                  <a:ext cx="2458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3D9440-9D0F-43A9-A69B-068CCB04E563}"/>
                    </a:ext>
                  </a:extLst>
                </p14:cNvPr>
                <p14:cNvContentPartPr/>
                <p14:nvPr/>
              </p14:nvContentPartPr>
              <p14:xfrm>
                <a:off x="2497472" y="4519225"/>
                <a:ext cx="158400" cy="59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3D9440-9D0F-43A9-A69B-068CCB04E5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79832" y="4501585"/>
                  <a:ext cx="194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09A8E-2986-428B-88A8-D42FA40C6D90}"/>
                    </a:ext>
                  </a:extLst>
                </p14:cNvPr>
                <p14:cNvContentPartPr/>
                <p14:nvPr/>
              </p14:nvContentPartPr>
              <p14:xfrm>
                <a:off x="2654072" y="4454065"/>
                <a:ext cx="99720" cy="16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09A8E-2986-428B-88A8-D42FA40C6D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36432" y="4436425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19CB07-FE29-455C-9F24-FD3F3F4FFAF2}"/>
                    </a:ext>
                  </a:extLst>
                </p14:cNvPr>
                <p14:cNvContentPartPr/>
                <p14:nvPr/>
              </p14:nvContentPartPr>
              <p14:xfrm>
                <a:off x="2849192" y="5527225"/>
                <a:ext cx="26280" cy="19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19CB07-FE29-455C-9F24-FD3F3F4FFAF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31552" y="5509225"/>
                  <a:ext cx="61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DD7713-9EE4-443F-A60D-436DF5B3624C}"/>
                    </a:ext>
                  </a:extLst>
                </p14:cNvPr>
                <p14:cNvContentPartPr/>
                <p14:nvPr/>
              </p14:nvContentPartPr>
              <p14:xfrm>
                <a:off x="3182552" y="5501305"/>
                <a:ext cx="27000" cy="4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DD7713-9EE4-443F-A60D-436DF5B3624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64552" y="5483665"/>
                  <a:ext cx="62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E70807-381E-44B9-9119-86F1D70C96B2}"/>
                    </a:ext>
                  </a:extLst>
                </p14:cNvPr>
                <p14:cNvContentPartPr/>
                <p14:nvPr/>
              </p14:nvContentPartPr>
              <p14:xfrm>
                <a:off x="7334432" y="5454865"/>
                <a:ext cx="15120" cy="4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E70807-381E-44B9-9119-86F1D70C96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16792" y="5436865"/>
                  <a:ext cx="50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57DFE7-57EA-40A9-8A79-18AF612F9B1C}"/>
                    </a:ext>
                  </a:extLst>
                </p14:cNvPr>
                <p14:cNvContentPartPr/>
                <p14:nvPr/>
              </p14:nvContentPartPr>
              <p14:xfrm>
                <a:off x="7587152" y="5434345"/>
                <a:ext cx="2232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57DFE7-57EA-40A9-8A79-18AF612F9B1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69152" y="5416705"/>
                  <a:ext cx="57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4DA6A6-F40D-45D4-B11E-F93F39D073C7}"/>
                    </a:ext>
                  </a:extLst>
                </p14:cNvPr>
                <p14:cNvContentPartPr/>
                <p14:nvPr/>
              </p14:nvContentPartPr>
              <p14:xfrm>
                <a:off x="4927832" y="5670145"/>
                <a:ext cx="72720" cy="67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4DA6A6-F40D-45D4-B11E-F93F39D073C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09832" y="5652505"/>
                  <a:ext cx="10836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D404FA-D2A7-4F3C-8131-56CC11F9371A}"/>
                    </a:ext>
                  </a:extLst>
                </p14:cNvPr>
                <p14:cNvContentPartPr/>
                <p14:nvPr/>
              </p14:nvContentPartPr>
              <p14:xfrm>
                <a:off x="4791392" y="5941945"/>
                <a:ext cx="399240" cy="3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D404FA-D2A7-4F3C-8131-56CC11F9371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73752" y="5924305"/>
                  <a:ext cx="434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8B4B9F-C965-4D1F-89BC-3C115D2B7AE5}"/>
                    </a:ext>
                  </a:extLst>
                </p14:cNvPr>
                <p14:cNvContentPartPr/>
                <p14:nvPr/>
              </p14:nvContentPartPr>
              <p14:xfrm>
                <a:off x="5300792" y="6053185"/>
                <a:ext cx="397800" cy="197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8B4B9F-C965-4D1F-89BC-3C115D2B7A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3152" y="6035185"/>
                  <a:ext cx="433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B08FDE7-84AD-4B12-8313-975DFFF39B5F}"/>
                    </a:ext>
                  </a:extLst>
                </p14:cNvPr>
                <p14:cNvContentPartPr/>
                <p14:nvPr/>
              </p14:nvContentPartPr>
              <p14:xfrm>
                <a:off x="5798312" y="6198265"/>
                <a:ext cx="10800" cy="2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B08FDE7-84AD-4B12-8313-975DFFF39B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80672" y="6180625"/>
                  <a:ext cx="46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D90F61-D47C-4A35-B0C1-1807D1AC96CB}"/>
                    </a:ext>
                  </a:extLst>
                </p14:cNvPr>
                <p14:cNvContentPartPr/>
                <p14:nvPr/>
              </p14:nvContentPartPr>
              <p14:xfrm>
                <a:off x="5851232" y="6169825"/>
                <a:ext cx="185040" cy="166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D90F61-D47C-4A35-B0C1-1807D1AC96C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33232" y="6151825"/>
                  <a:ext cx="220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0BD68E-4EBC-4FCB-A290-9A9182426B7C}"/>
                    </a:ext>
                  </a:extLst>
                </p14:cNvPr>
                <p14:cNvContentPartPr/>
                <p14:nvPr/>
              </p14:nvContentPartPr>
              <p14:xfrm>
                <a:off x="6109352" y="5838265"/>
                <a:ext cx="236880" cy="360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0BD68E-4EBC-4FCB-A290-9A9182426B7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91352" y="5820625"/>
                  <a:ext cx="2725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1BED46-B610-4839-B2C5-C16A44BB4A51}"/>
                    </a:ext>
                  </a:extLst>
                </p14:cNvPr>
                <p14:cNvContentPartPr/>
                <p14:nvPr/>
              </p14:nvContentPartPr>
              <p14:xfrm>
                <a:off x="6326432" y="5856985"/>
                <a:ext cx="258840" cy="357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1BED46-B610-4839-B2C5-C16A44BB4A5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08792" y="5838985"/>
                  <a:ext cx="294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CC235E-B513-44FB-BBA5-58B36594E7BD}"/>
                    </a:ext>
                  </a:extLst>
                </p14:cNvPr>
                <p14:cNvContentPartPr/>
                <p14:nvPr/>
              </p14:nvContentPartPr>
              <p14:xfrm>
                <a:off x="3557312" y="5492305"/>
                <a:ext cx="299880" cy="15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CC235E-B513-44FB-BBA5-58B36594E7B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39312" y="5474305"/>
                  <a:ext cx="335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2E672F1-C5FA-4206-9669-6F392F114339}"/>
                    </a:ext>
                  </a:extLst>
                </p14:cNvPr>
                <p14:cNvContentPartPr/>
                <p14:nvPr/>
              </p14:nvContentPartPr>
              <p14:xfrm>
                <a:off x="4139072" y="5488705"/>
                <a:ext cx="8892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2E672F1-C5FA-4206-9669-6F392F1143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21432" y="5470705"/>
                  <a:ext cx="124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42A612-3219-4146-8A05-5A79AFF9C380}"/>
                    </a:ext>
                  </a:extLst>
                </p14:cNvPr>
                <p14:cNvContentPartPr/>
                <p14:nvPr/>
              </p14:nvContentPartPr>
              <p14:xfrm>
                <a:off x="4408352" y="5495905"/>
                <a:ext cx="450000" cy="45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42A612-3219-4146-8A05-5A79AFF9C38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90352" y="5478265"/>
                  <a:ext cx="485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EF2CB5-83BE-4F41-8791-89352EB63363}"/>
                    </a:ext>
                  </a:extLst>
                </p14:cNvPr>
                <p14:cNvContentPartPr/>
                <p14:nvPr/>
              </p14:nvContentPartPr>
              <p14:xfrm>
                <a:off x="5021072" y="5539105"/>
                <a:ext cx="8280" cy="1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EF2CB5-83BE-4F41-8791-89352EB6336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03432" y="5521105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CBBF13-4245-45A4-86A9-2AC6C81AD88C}"/>
                    </a:ext>
                  </a:extLst>
                </p14:cNvPr>
                <p14:cNvContentPartPr/>
                <p14:nvPr/>
              </p14:nvContentPartPr>
              <p14:xfrm>
                <a:off x="5164352" y="5488705"/>
                <a:ext cx="257400" cy="32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CBBF13-4245-45A4-86A9-2AC6C81AD88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46712" y="5470705"/>
                  <a:ext cx="293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4C6FD5-BFDC-4CC6-B6C4-2A42B5DAAE31}"/>
                    </a:ext>
                  </a:extLst>
                </p14:cNvPr>
                <p14:cNvContentPartPr/>
                <p14:nvPr/>
              </p14:nvContentPartPr>
              <p14:xfrm>
                <a:off x="5663672" y="5487265"/>
                <a:ext cx="27720" cy="1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4C6FD5-BFDC-4CC6-B6C4-2A42B5DAAE3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45672" y="5469625"/>
                  <a:ext cx="63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176A55A-9BC2-462C-B96C-98DAC4E9E955}"/>
                    </a:ext>
                  </a:extLst>
                </p14:cNvPr>
                <p14:cNvContentPartPr/>
                <p14:nvPr/>
              </p14:nvContentPartPr>
              <p14:xfrm>
                <a:off x="5900912" y="5462065"/>
                <a:ext cx="22320" cy="14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176A55A-9BC2-462C-B96C-98DAC4E9E95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82912" y="5444065"/>
                  <a:ext cx="5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852607F-8F0C-41F5-AFD7-EF2ED426191C}"/>
                    </a:ext>
                  </a:extLst>
                </p14:cNvPr>
                <p14:cNvContentPartPr/>
                <p14:nvPr/>
              </p14:nvContentPartPr>
              <p14:xfrm>
                <a:off x="6154352" y="5444065"/>
                <a:ext cx="353520" cy="13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852607F-8F0C-41F5-AFD7-EF2ED42619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36352" y="5426425"/>
                  <a:ext cx="38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DA21776-D724-48C5-997F-657C13AD1214}"/>
                    </a:ext>
                  </a:extLst>
                </p14:cNvPr>
                <p14:cNvContentPartPr/>
                <p14:nvPr/>
              </p14:nvContentPartPr>
              <p14:xfrm>
                <a:off x="6791192" y="5440105"/>
                <a:ext cx="299880" cy="7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DA21776-D724-48C5-997F-657C13AD121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73552" y="5422105"/>
                  <a:ext cx="335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0B613F-151C-4D4F-9ACC-3D45D76B6CE1}"/>
                    </a:ext>
                  </a:extLst>
                </p14:cNvPr>
                <p14:cNvContentPartPr/>
                <p14:nvPr/>
              </p14:nvContentPartPr>
              <p14:xfrm>
                <a:off x="4199912" y="3834145"/>
                <a:ext cx="33840" cy="387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0B613F-151C-4D4F-9ACC-3D45D76B6CE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82272" y="3816505"/>
                  <a:ext cx="694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3E7EAA-D6E2-4CE3-9E81-4188D26E23A3}"/>
                    </a:ext>
                  </a:extLst>
                </p14:cNvPr>
                <p14:cNvContentPartPr/>
                <p14:nvPr/>
              </p14:nvContentPartPr>
              <p14:xfrm>
                <a:off x="4204232" y="5187385"/>
                <a:ext cx="360" cy="3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3E7EAA-D6E2-4CE3-9E81-4188D26E23A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86232" y="5169385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F6A6CEA-B492-4316-9CA0-571E4016802A}"/>
                    </a:ext>
                  </a:extLst>
                </p14:cNvPr>
                <p14:cNvContentPartPr/>
                <p14:nvPr/>
              </p14:nvContentPartPr>
              <p14:xfrm>
                <a:off x="4166072" y="4991185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F6A6CEA-B492-4316-9CA0-571E4016802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8072" y="4973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576FC23-2DA4-4EC4-92B5-9E4406B24571}"/>
                    </a:ext>
                  </a:extLst>
                </p14:cNvPr>
                <p14:cNvContentPartPr/>
                <p14:nvPr/>
              </p14:nvContentPartPr>
              <p14:xfrm>
                <a:off x="4197032" y="6187825"/>
                <a:ext cx="7200" cy="229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576FC23-2DA4-4EC4-92B5-9E4406B2457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179392" y="6170185"/>
                  <a:ext cx="42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A53E7E-92E0-4CF0-A227-6725C1FD9439}"/>
                    </a:ext>
                  </a:extLst>
                </p14:cNvPr>
                <p14:cNvContentPartPr/>
                <p14:nvPr/>
              </p14:nvContentPartPr>
              <p14:xfrm>
                <a:off x="4209272" y="5450185"/>
                <a:ext cx="1800" cy="9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A53E7E-92E0-4CF0-A227-6725C1FD943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91272" y="5432185"/>
                  <a:ext cx="3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7DFB30-F8F0-4729-9ACA-F5536D9DFA32}"/>
                    </a:ext>
                  </a:extLst>
                </p14:cNvPr>
                <p14:cNvContentPartPr/>
                <p14:nvPr/>
              </p14:nvContentPartPr>
              <p14:xfrm>
                <a:off x="4217552" y="5517505"/>
                <a:ext cx="6840" cy="118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7DFB30-F8F0-4729-9ACA-F5536D9DFA3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99552" y="5499865"/>
                  <a:ext cx="42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AD661D-3C3A-4249-B038-600D13FFEA1C}"/>
                    </a:ext>
                  </a:extLst>
                </p14:cNvPr>
                <p14:cNvContentPartPr/>
                <p14:nvPr/>
              </p14:nvContentPartPr>
              <p14:xfrm>
                <a:off x="4127912" y="4589785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AD661D-3C3A-4249-B038-600D13FFE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10272" y="4572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2337C73-6E61-4AAE-A845-7D2CA28469B7}"/>
                    </a:ext>
                  </a:extLst>
                </p14:cNvPr>
                <p14:cNvContentPartPr/>
                <p14:nvPr/>
              </p14:nvContentPartPr>
              <p14:xfrm>
                <a:off x="4137272" y="4036465"/>
                <a:ext cx="360" cy="25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2337C73-6E61-4AAE-A845-7D2CA28469B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19272" y="4018465"/>
                  <a:ext cx="36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0CC617-4EFB-4BF9-AD2A-6030687B223B}"/>
                    </a:ext>
                  </a:extLst>
                </p14:cNvPr>
                <p14:cNvContentPartPr/>
                <p14:nvPr/>
              </p14:nvContentPartPr>
              <p14:xfrm>
                <a:off x="4099472" y="2844505"/>
                <a:ext cx="19440" cy="816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0CC617-4EFB-4BF9-AD2A-6030687B223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81832" y="2826865"/>
                  <a:ext cx="5508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60047C8-ADA6-4EE0-A22F-176CB072F2D2}"/>
                    </a:ext>
                  </a:extLst>
                </p14:cNvPr>
                <p14:cNvContentPartPr/>
                <p14:nvPr/>
              </p14:nvContentPartPr>
              <p14:xfrm>
                <a:off x="4065632" y="2272465"/>
                <a:ext cx="27720" cy="261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60047C8-ADA6-4EE0-A22F-176CB072F2D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47992" y="2254825"/>
                  <a:ext cx="63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8BE607-6B77-4C09-BA0A-611EE994E13F}"/>
                    </a:ext>
                  </a:extLst>
                </p14:cNvPr>
                <p14:cNvContentPartPr/>
                <p14:nvPr/>
              </p14:nvContentPartPr>
              <p14:xfrm>
                <a:off x="5580152" y="3872665"/>
                <a:ext cx="26640" cy="195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8BE607-6B77-4C09-BA0A-611EE994E13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62512" y="3854665"/>
                  <a:ext cx="62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52B56E-70B3-429D-A713-E464BFDB6B53}"/>
                    </a:ext>
                  </a:extLst>
                </p14:cNvPr>
                <p14:cNvContentPartPr/>
                <p14:nvPr/>
              </p14:nvContentPartPr>
              <p14:xfrm>
                <a:off x="5747192" y="6519025"/>
                <a:ext cx="15840" cy="212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52B56E-70B3-429D-A713-E464BFDB6B5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29192" y="6501025"/>
                  <a:ext cx="51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D33BAC-8F65-459F-9134-A480017773AE}"/>
                    </a:ext>
                  </a:extLst>
                </p14:cNvPr>
                <p14:cNvContentPartPr/>
                <p14:nvPr/>
              </p14:nvContentPartPr>
              <p14:xfrm>
                <a:off x="5715872" y="6112945"/>
                <a:ext cx="360" cy="18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D33BAC-8F65-459F-9134-A480017773A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98232" y="6095305"/>
                  <a:ext cx="3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8B608B4-0EE8-489C-AC48-EBFB544D78A3}"/>
                    </a:ext>
                  </a:extLst>
                </p14:cNvPr>
                <p14:cNvContentPartPr/>
                <p14:nvPr/>
              </p14:nvContentPartPr>
              <p14:xfrm>
                <a:off x="5633432" y="4954465"/>
                <a:ext cx="58320" cy="80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B608B4-0EE8-489C-AC48-EBFB544D78A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15432" y="4936465"/>
                  <a:ext cx="9396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43E6C5-14D4-4AC8-BCBD-F7F96BD3E60D}"/>
                    </a:ext>
                  </a:extLst>
                </p14:cNvPr>
                <p14:cNvContentPartPr/>
                <p14:nvPr/>
              </p14:nvContentPartPr>
              <p14:xfrm>
                <a:off x="5540912" y="4044025"/>
                <a:ext cx="106200" cy="380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43E6C5-14D4-4AC8-BCBD-F7F96BD3E60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22912" y="4026385"/>
                  <a:ext cx="1418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2B301A8-E929-4AD8-819A-DF760376DD84}"/>
                    </a:ext>
                  </a:extLst>
                </p14:cNvPr>
                <p14:cNvContentPartPr/>
                <p14:nvPr/>
              </p14:nvContentPartPr>
              <p14:xfrm>
                <a:off x="5573312" y="3398545"/>
                <a:ext cx="10440" cy="142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2B301A8-E929-4AD8-819A-DF760376DD8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555312" y="3380905"/>
                  <a:ext cx="46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5E152CD-ED3B-4C30-84CD-6871C9C69CAA}"/>
                    </a:ext>
                  </a:extLst>
                </p14:cNvPr>
                <p14:cNvContentPartPr/>
                <p14:nvPr/>
              </p14:nvContentPartPr>
              <p14:xfrm>
                <a:off x="5532992" y="2304505"/>
                <a:ext cx="55440" cy="717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5E152CD-ED3B-4C30-84CD-6871C9C69CA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15352" y="2286505"/>
                  <a:ext cx="910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5C54A4-CFDC-4E23-AE87-27A46D3C6286}"/>
                    </a:ext>
                  </a:extLst>
                </p14:cNvPr>
                <p14:cNvContentPartPr/>
                <p14:nvPr/>
              </p14:nvContentPartPr>
              <p14:xfrm>
                <a:off x="2278232" y="2472265"/>
                <a:ext cx="731160" cy="32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5C54A4-CFDC-4E23-AE87-27A46D3C628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260592" y="2454625"/>
                  <a:ext cx="766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6EA52EF-C443-4BB9-AB86-748E258D1252}"/>
                    </a:ext>
                  </a:extLst>
                </p14:cNvPr>
                <p14:cNvContentPartPr/>
                <p14:nvPr/>
              </p14:nvContentPartPr>
              <p14:xfrm>
                <a:off x="3309632" y="2397385"/>
                <a:ext cx="787680" cy="37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6EA52EF-C443-4BB9-AB86-748E258D125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91632" y="2379745"/>
                  <a:ext cx="823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33A500-C0F0-4D2E-B14F-D4D70C0F3ADE}"/>
                    </a:ext>
                  </a:extLst>
                </p14:cNvPr>
                <p14:cNvContentPartPr/>
                <p14:nvPr/>
              </p14:nvContentPartPr>
              <p14:xfrm>
                <a:off x="4338872" y="2374345"/>
                <a:ext cx="177840" cy="33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33A500-C0F0-4D2E-B14F-D4D70C0F3AD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321232" y="2356345"/>
                  <a:ext cx="213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518AACD-D178-4981-B7AE-11A6C5961DE5}"/>
                    </a:ext>
                  </a:extLst>
                </p14:cNvPr>
                <p14:cNvContentPartPr/>
                <p14:nvPr/>
              </p14:nvContentPartPr>
              <p14:xfrm>
                <a:off x="4829192" y="2403145"/>
                <a:ext cx="64440" cy="12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518AACD-D178-4981-B7AE-11A6C5961DE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11192" y="2385505"/>
                  <a:ext cx="100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6C1BE74-BEC2-4EC8-979A-0DA2BB12DA16}"/>
                    </a:ext>
                  </a:extLst>
                </p14:cNvPr>
                <p14:cNvContentPartPr/>
                <p14:nvPr/>
              </p14:nvContentPartPr>
              <p14:xfrm>
                <a:off x="5167952" y="2322145"/>
                <a:ext cx="1021320" cy="80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6C1BE74-BEC2-4EC8-979A-0DA2BB12DA1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150312" y="2304505"/>
                  <a:ext cx="1056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6D8582-74DC-4932-8F1C-D7D1D2F98B15}"/>
                    </a:ext>
                  </a:extLst>
                </p14:cNvPr>
                <p14:cNvContentPartPr/>
                <p14:nvPr/>
              </p14:nvContentPartPr>
              <p14:xfrm>
                <a:off x="6471512" y="2259865"/>
                <a:ext cx="92160" cy="8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6D8582-74DC-4932-8F1C-D7D1D2F98B1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3872" y="2242225"/>
                  <a:ext cx="127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C850B9-DBB7-4BE7-BB4D-087CBB1C3C96}"/>
                    </a:ext>
                  </a:extLst>
                </p14:cNvPr>
                <p14:cNvContentPartPr/>
                <p14:nvPr/>
              </p14:nvContentPartPr>
              <p14:xfrm>
                <a:off x="6845552" y="2285425"/>
                <a:ext cx="156240" cy="70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C850B9-DBB7-4BE7-BB4D-087CBB1C3C9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27912" y="2267425"/>
                  <a:ext cx="191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3A34E7-7955-44D7-A6D6-FD9870569DCB}"/>
                    </a:ext>
                  </a:extLst>
                </p14:cNvPr>
                <p14:cNvContentPartPr/>
                <p14:nvPr/>
              </p14:nvContentPartPr>
              <p14:xfrm>
                <a:off x="7062992" y="2278945"/>
                <a:ext cx="590760" cy="5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3A34E7-7955-44D7-A6D6-FD9870569D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45352" y="2260945"/>
                  <a:ext cx="626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24D3544-4B94-4013-8DDB-11601CF32948}"/>
                    </a:ext>
                  </a:extLst>
                </p14:cNvPr>
                <p14:cNvContentPartPr/>
                <p14:nvPr/>
              </p14:nvContentPartPr>
              <p14:xfrm>
                <a:off x="4314392" y="3739105"/>
                <a:ext cx="291240" cy="532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24D3544-4B94-4013-8DDB-11601CF3294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296392" y="3721465"/>
                  <a:ext cx="3268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8910B81-3205-4DE7-97AA-9472905741D5}"/>
                    </a:ext>
                  </a:extLst>
                </p14:cNvPr>
                <p14:cNvContentPartPr/>
                <p14:nvPr/>
              </p14:nvContentPartPr>
              <p14:xfrm>
                <a:off x="4580432" y="3639745"/>
                <a:ext cx="194040" cy="274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8910B81-3205-4DE7-97AA-9472905741D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562792" y="3621745"/>
                  <a:ext cx="229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F8094CF-767D-4A9A-9866-79C66358BAFC}"/>
                    </a:ext>
                  </a:extLst>
                </p14:cNvPr>
                <p14:cNvContentPartPr/>
                <p14:nvPr/>
              </p14:nvContentPartPr>
              <p14:xfrm>
                <a:off x="4402592" y="3519505"/>
                <a:ext cx="176760" cy="214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F8094CF-767D-4A9A-9866-79C66358BAF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84952" y="3501865"/>
                  <a:ext cx="212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D47F214-DF0E-4FB9-886D-BFFEC0CB550A}"/>
                    </a:ext>
                  </a:extLst>
                </p14:cNvPr>
                <p14:cNvContentPartPr/>
                <p14:nvPr/>
              </p14:nvContentPartPr>
              <p14:xfrm>
                <a:off x="4677272" y="3478105"/>
                <a:ext cx="293040" cy="279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D47F214-DF0E-4FB9-886D-BFFEC0CB550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659632" y="3460105"/>
                  <a:ext cx="32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BC8CFE4-9213-4FC2-99BE-8238E7252579}"/>
                    </a:ext>
                  </a:extLst>
                </p14:cNvPr>
                <p14:cNvContentPartPr/>
                <p14:nvPr/>
              </p14:nvContentPartPr>
              <p14:xfrm>
                <a:off x="4862312" y="3437425"/>
                <a:ext cx="298800" cy="587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BC8CFE4-9213-4FC2-99BE-8238E725257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844312" y="3419785"/>
                  <a:ext cx="3344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3E53A5C-19DC-4075-A642-62B8D1F45FEC}"/>
                    </a:ext>
                  </a:extLst>
                </p14:cNvPr>
                <p14:cNvContentPartPr/>
                <p14:nvPr/>
              </p14:nvContentPartPr>
              <p14:xfrm>
                <a:off x="4348952" y="4387105"/>
                <a:ext cx="68760" cy="191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3E53A5C-19DC-4075-A642-62B8D1F45FE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31312" y="4369465"/>
                  <a:ext cx="104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FD9929-A8D3-4FA8-8EA5-518DEDECDCA2}"/>
                    </a:ext>
                  </a:extLst>
                </p14:cNvPr>
                <p14:cNvContentPartPr/>
                <p14:nvPr/>
              </p14:nvContentPartPr>
              <p14:xfrm>
                <a:off x="4482872" y="4273705"/>
                <a:ext cx="119520" cy="25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FD9929-A8D3-4FA8-8EA5-518DEDECDCA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465232" y="4255705"/>
                  <a:ext cx="155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3F4AA45-2280-4A4A-B914-BE5ED283A543}"/>
                    </a:ext>
                  </a:extLst>
                </p14:cNvPr>
                <p14:cNvContentPartPr/>
                <p14:nvPr/>
              </p14:nvContentPartPr>
              <p14:xfrm>
                <a:off x="4762232" y="4194505"/>
                <a:ext cx="134280" cy="177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3F4AA45-2280-4A4A-B914-BE5ED283A5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744592" y="4176865"/>
                  <a:ext cx="169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0A04A84-B0FA-4575-8F07-A6A41BC260C5}"/>
                    </a:ext>
                  </a:extLst>
                </p14:cNvPr>
                <p14:cNvContentPartPr/>
                <p14:nvPr/>
              </p14:nvContentPartPr>
              <p14:xfrm>
                <a:off x="4887872" y="4108465"/>
                <a:ext cx="229320" cy="222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0A04A84-B0FA-4575-8F07-A6A41BC260C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869872" y="4090465"/>
                  <a:ext cx="264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15E9CC0-7583-448F-9841-AF2EEA333979}"/>
                    </a:ext>
                  </a:extLst>
                </p14:cNvPr>
                <p14:cNvContentPartPr/>
                <p14:nvPr/>
              </p14:nvContentPartPr>
              <p14:xfrm>
                <a:off x="5057072" y="4032145"/>
                <a:ext cx="155880" cy="230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15E9CC0-7583-448F-9841-AF2EEA33397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039072" y="4014505"/>
                  <a:ext cx="191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DCDBFCB-5449-41F4-8257-C2F906CDFB66}"/>
                    </a:ext>
                  </a:extLst>
                </p14:cNvPr>
                <p14:cNvContentPartPr/>
                <p14:nvPr/>
              </p14:nvContentPartPr>
              <p14:xfrm>
                <a:off x="5096672" y="4231945"/>
                <a:ext cx="212760" cy="188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DCDBFCB-5449-41F4-8257-C2F906CDFB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79032" y="4213945"/>
                  <a:ext cx="248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0956330-D548-4EBA-A102-28558AD153FE}"/>
                    </a:ext>
                  </a:extLst>
                </p14:cNvPr>
                <p14:cNvContentPartPr/>
                <p14:nvPr/>
              </p14:nvContentPartPr>
              <p14:xfrm>
                <a:off x="5174432" y="3984625"/>
                <a:ext cx="148680" cy="343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0956330-D548-4EBA-A102-28558AD153F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56432" y="3966985"/>
                  <a:ext cx="184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D23D8CC-AB82-445A-9E66-9121B6F1613A}"/>
                    </a:ext>
                  </a:extLst>
                </p14:cNvPr>
                <p14:cNvContentPartPr/>
                <p14:nvPr/>
              </p14:nvContentPartPr>
              <p14:xfrm>
                <a:off x="5280992" y="4212145"/>
                <a:ext cx="159840" cy="81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D23D8CC-AB82-445A-9E66-9121B6F1613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262992" y="4194145"/>
                  <a:ext cx="195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9F955D3-F9A8-4EE3-8A5E-A53DD6D48246}"/>
                    </a:ext>
                  </a:extLst>
                </p14:cNvPr>
                <p14:cNvContentPartPr/>
                <p14:nvPr/>
              </p14:nvContentPartPr>
              <p14:xfrm>
                <a:off x="5404472" y="4212145"/>
                <a:ext cx="122400" cy="49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9F955D3-F9A8-4EE3-8A5E-A53DD6D4824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386832" y="4194145"/>
                  <a:ext cx="158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1C17158-9E3A-481E-B45E-5F96F7B83010}"/>
                    </a:ext>
                  </a:extLst>
                </p14:cNvPr>
                <p14:cNvContentPartPr/>
                <p14:nvPr/>
              </p14:nvContentPartPr>
              <p14:xfrm>
                <a:off x="5295032" y="3992545"/>
                <a:ext cx="218160" cy="198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1C17158-9E3A-481E-B45E-5F96F7B8301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77032" y="3974545"/>
                  <a:ext cx="253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6C82CAD-BDD6-4016-B480-99005E8718F6}"/>
                    </a:ext>
                  </a:extLst>
                </p14:cNvPr>
                <p14:cNvContentPartPr/>
                <p14:nvPr/>
              </p14:nvContentPartPr>
              <p14:xfrm>
                <a:off x="5387912" y="3878065"/>
                <a:ext cx="230040" cy="353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6C82CAD-BDD6-4016-B480-99005E8718F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370272" y="3860425"/>
                  <a:ext cx="2656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F32A903-9FBF-4A22-B7A5-EF31EC71B91C}"/>
                    </a:ext>
                  </a:extLst>
                </p14:cNvPr>
                <p14:cNvContentPartPr/>
                <p14:nvPr/>
              </p14:nvContentPartPr>
              <p14:xfrm>
                <a:off x="5518232" y="3684025"/>
                <a:ext cx="257040" cy="415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F32A903-9FBF-4A22-B7A5-EF31EC71B91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00592" y="3666385"/>
                  <a:ext cx="2926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D19844D-0533-4B78-8C86-E8F4E1838832}"/>
                    </a:ext>
                  </a:extLst>
                </p14:cNvPr>
                <p14:cNvContentPartPr/>
                <p14:nvPr/>
              </p14:nvContentPartPr>
              <p14:xfrm>
                <a:off x="4461632" y="4683745"/>
                <a:ext cx="202320" cy="546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D19844D-0533-4B78-8C86-E8F4E183883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43992" y="4666105"/>
                  <a:ext cx="2379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868CC43-8647-4C4E-B643-15AA7CADD8DB}"/>
                    </a:ext>
                  </a:extLst>
                </p14:cNvPr>
                <p14:cNvContentPartPr/>
                <p14:nvPr/>
              </p14:nvContentPartPr>
              <p14:xfrm>
                <a:off x="4600232" y="4695985"/>
                <a:ext cx="214200" cy="341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868CC43-8647-4C4E-B643-15AA7CADD8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82592" y="4677985"/>
                  <a:ext cx="2498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272AF41-D0B2-4A55-A55F-0E2B6DFA4893}"/>
                    </a:ext>
                  </a:extLst>
                </p14:cNvPr>
                <p14:cNvContentPartPr/>
                <p14:nvPr/>
              </p14:nvContentPartPr>
              <p14:xfrm>
                <a:off x="4888232" y="4657465"/>
                <a:ext cx="179640" cy="345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272AF41-D0B2-4A55-A55F-0E2B6DFA489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870232" y="4639465"/>
                  <a:ext cx="2152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E4CFEA7-D50F-49C8-92BF-FEC0D6AFE402}"/>
                    </a:ext>
                  </a:extLst>
                </p14:cNvPr>
                <p14:cNvContentPartPr/>
                <p14:nvPr/>
              </p14:nvContentPartPr>
              <p14:xfrm>
                <a:off x="4996232" y="4536145"/>
                <a:ext cx="250560" cy="238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E4CFEA7-D50F-49C8-92BF-FEC0D6AFE40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978232" y="4518505"/>
                  <a:ext cx="286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20EADAC-61CB-44DB-A366-D3A8717D222B}"/>
                    </a:ext>
                  </a:extLst>
                </p14:cNvPr>
                <p14:cNvContentPartPr/>
                <p14:nvPr/>
              </p14:nvContentPartPr>
              <p14:xfrm>
                <a:off x="5272352" y="4709305"/>
                <a:ext cx="290520" cy="96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20EADAC-61CB-44DB-A366-D3A8717D222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254712" y="4691305"/>
                  <a:ext cx="326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364DD07-24F4-4E7E-BB54-FE1A4C0AE1ED}"/>
                    </a:ext>
                  </a:extLst>
                </p14:cNvPr>
                <p14:cNvContentPartPr/>
                <p14:nvPr/>
              </p14:nvContentPartPr>
              <p14:xfrm>
                <a:off x="5169392" y="4550545"/>
                <a:ext cx="288000" cy="215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364DD07-24F4-4E7E-BB54-FE1A4C0AE1E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51392" y="4532545"/>
                  <a:ext cx="32364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C676FE4-0FB4-4486-BB10-5F0077F3ABC0}"/>
                  </a:ext>
                </a:extLst>
              </p14:cNvPr>
              <p14:cNvContentPartPr/>
              <p14:nvPr/>
            </p14:nvContentPartPr>
            <p14:xfrm>
              <a:off x="7894232" y="186985"/>
              <a:ext cx="830880" cy="8535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C676FE4-0FB4-4486-BB10-5F0077F3ABC0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876232" y="169345"/>
                <a:ext cx="86652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186F978-5D49-480E-ADDA-051AD75195F8}"/>
                  </a:ext>
                </a:extLst>
              </p14:cNvPr>
              <p14:cNvContentPartPr/>
              <p14:nvPr/>
            </p14:nvContentPartPr>
            <p14:xfrm>
              <a:off x="6333632" y="638785"/>
              <a:ext cx="236880" cy="18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186F978-5D49-480E-ADDA-051AD75195F8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315992" y="620785"/>
                <a:ext cx="2725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F6F3FB4-DE80-4D4E-B661-53CE947992C9}"/>
                  </a:ext>
                </a:extLst>
              </p14:cNvPr>
              <p14:cNvContentPartPr/>
              <p14:nvPr/>
            </p14:nvContentPartPr>
            <p14:xfrm>
              <a:off x="6646832" y="480385"/>
              <a:ext cx="162720" cy="2131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F6F3FB4-DE80-4D4E-B661-53CE947992C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628832" y="462745"/>
                <a:ext cx="1983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D7FEBB5-28F4-42AB-B789-532C5F6735FF}"/>
                  </a:ext>
                </a:extLst>
              </p14:cNvPr>
              <p14:cNvContentPartPr/>
              <p14:nvPr/>
            </p14:nvContentPartPr>
            <p14:xfrm>
              <a:off x="6246872" y="374185"/>
              <a:ext cx="827280" cy="549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D7FEBB5-28F4-42AB-B789-532C5F6735F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229232" y="356545"/>
                <a:ext cx="86292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F37627B-6E6C-47B8-823A-259DF2B0175C}"/>
                  </a:ext>
                </a:extLst>
              </p14:cNvPr>
              <p14:cNvContentPartPr/>
              <p14:nvPr/>
            </p14:nvContentPartPr>
            <p14:xfrm>
              <a:off x="7065872" y="478945"/>
              <a:ext cx="639720" cy="446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F37627B-6E6C-47B8-823A-259DF2B0175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048232" y="460945"/>
                <a:ext cx="675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9E3BB9A-5D3F-4B98-AAB9-92EADC7F44A5}"/>
                  </a:ext>
                </a:extLst>
              </p14:cNvPr>
              <p14:cNvContentPartPr/>
              <p14:nvPr/>
            </p14:nvContentPartPr>
            <p14:xfrm>
              <a:off x="7604432" y="384985"/>
              <a:ext cx="300960" cy="1616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9E3BB9A-5D3F-4B98-AAB9-92EADC7F44A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586432" y="367345"/>
                <a:ext cx="336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8396978-72BD-4FB8-B822-847D61BB55EF}"/>
                  </a:ext>
                </a:extLst>
              </p14:cNvPr>
              <p14:cNvContentPartPr/>
              <p14:nvPr/>
            </p14:nvContentPartPr>
            <p14:xfrm>
              <a:off x="7963352" y="409825"/>
              <a:ext cx="496800" cy="2674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8396978-72BD-4FB8-B822-847D61BB55EF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945352" y="392185"/>
                <a:ext cx="5324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519A0F2-9D26-426D-9FA1-B4E3F6100D6A}"/>
                  </a:ext>
                </a:extLst>
              </p14:cNvPr>
              <p14:cNvContentPartPr/>
              <p14:nvPr/>
            </p14:nvContentPartPr>
            <p14:xfrm>
              <a:off x="6985232" y="152425"/>
              <a:ext cx="193320" cy="1627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519A0F2-9D26-426D-9FA1-B4E3F6100D6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967232" y="134425"/>
                <a:ext cx="2289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7E365CF-0581-48A2-AB09-55C99A14FD99}"/>
                  </a:ext>
                </a:extLst>
              </p14:cNvPr>
              <p14:cNvContentPartPr/>
              <p14:nvPr/>
            </p14:nvContentPartPr>
            <p14:xfrm>
              <a:off x="7056152" y="197425"/>
              <a:ext cx="151200" cy="194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7E365CF-0581-48A2-AB09-55C99A14FD9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038512" y="179785"/>
                <a:ext cx="186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BFEC633-4F46-4894-812F-696A0AE30855}"/>
                  </a:ext>
                </a:extLst>
              </p14:cNvPr>
              <p14:cNvContentPartPr/>
              <p14:nvPr/>
            </p14:nvContentPartPr>
            <p14:xfrm>
              <a:off x="6979112" y="54145"/>
              <a:ext cx="180360" cy="56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BFEC633-4F46-4894-812F-696A0AE3085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961472" y="36145"/>
                <a:ext cx="216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4E308BF-DB74-4910-BF0E-7A71BDD92338}"/>
                  </a:ext>
                </a:extLst>
              </p14:cNvPr>
              <p14:cNvContentPartPr/>
              <p14:nvPr/>
            </p14:nvContentPartPr>
            <p14:xfrm>
              <a:off x="7214192" y="125425"/>
              <a:ext cx="125640" cy="117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4E308BF-DB74-4910-BF0E-7A71BDD9233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196552" y="107785"/>
                <a:ext cx="161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651ED4B-20EB-423C-B676-E81A71127883}"/>
                  </a:ext>
                </a:extLst>
              </p14:cNvPr>
              <p14:cNvContentPartPr/>
              <p14:nvPr/>
            </p14:nvContentPartPr>
            <p14:xfrm>
              <a:off x="7429472" y="123265"/>
              <a:ext cx="104760" cy="1364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651ED4B-20EB-423C-B676-E81A71127883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7411832" y="105625"/>
                <a:ext cx="140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546DB4B-89D7-4D07-AAD3-AAF6BA696597}"/>
                  </a:ext>
                </a:extLst>
              </p14:cNvPr>
              <p14:cNvContentPartPr/>
              <p14:nvPr/>
            </p14:nvContentPartPr>
            <p14:xfrm>
              <a:off x="7561592" y="143065"/>
              <a:ext cx="12600" cy="1375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546DB4B-89D7-4D07-AAD3-AAF6BA696597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7543592" y="125065"/>
                <a:ext cx="48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8CB3D9C-6C97-4802-BAFF-9013329C545E}"/>
                  </a:ext>
                </a:extLst>
              </p14:cNvPr>
              <p14:cNvContentPartPr/>
              <p14:nvPr/>
            </p14:nvContentPartPr>
            <p14:xfrm>
              <a:off x="7536752" y="66745"/>
              <a:ext cx="177120" cy="2041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8CB3D9C-6C97-4802-BAFF-9013329C545E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519112" y="48745"/>
                <a:ext cx="2127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F2C35D0-635F-4389-B92C-DF917EF25010}"/>
                  </a:ext>
                </a:extLst>
              </p14:cNvPr>
              <p14:cNvContentPartPr/>
              <p14:nvPr/>
            </p14:nvContentPartPr>
            <p14:xfrm>
              <a:off x="7719272" y="69625"/>
              <a:ext cx="169560" cy="1605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F2C35D0-635F-4389-B92C-DF917EF2501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701272" y="51625"/>
                <a:ext cx="205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59C7493-7472-48D8-92BD-A51ED4B10A70}"/>
                  </a:ext>
                </a:extLst>
              </p14:cNvPr>
              <p14:cNvContentPartPr/>
              <p14:nvPr/>
            </p14:nvContentPartPr>
            <p14:xfrm>
              <a:off x="7821512" y="140185"/>
              <a:ext cx="119520" cy="608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59C7493-7472-48D8-92BD-A51ED4B10A70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803512" y="122545"/>
                <a:ext cx="1551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A4298CF-DC36-48AD-9A89-0AA8A1D534A4}"/>
                  </a:ext>
                </a:extLst>
              </p14:cNvPr>
              <p14:cNvContentPartPr/>
              <p14:nvPr/>
            </p14:nvContentPartPr>
            <p14:xfrm>
              <a:off x="7799552" y="71065"/>
              <a:ext cx="140040" cy="705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A4298CF-DC36-48AD-9A89-0AA8A1D534A4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7781552" y="53065"/>
                <a:ext cx="17568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50342F9-720F-4A1C-A0DB-4B30784CE706}"/>
              </a:ext>
            </a:extLst>
          </p:cNvPr>
          <p:cNvGrpSpPr/>
          <p:nvPr/>
        </p:nvGrpSpPr>
        <p:grpSpPr>
          <a:xfrm>
            <a:off x="8374832" y="281305"/>
            <a:ext cx="3519720" cy="3179880"/>
            <a:chOff x="8374832" y="281305"/>
            <a:chExt cx="3519720" cy="31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B28CC86-8003-4CF5-9465-30B319E98B28}"/>
                    </a:ext>
                  </a:extLst>
                </p14:cNvPr>
                <p14:cNvContentPartPr/>
                <p14:nvPr/>
              </p14:nvContentPartPr>
              <p14:xfrm>
                <a:off x="9417032" y="331345"/>
                <a:ext cx="265320" cy="441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B28CC86-8003-4CF5-9465-30B319E98B2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99392" y="313345"/>
                  <a:ext cx="3009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AC2F109-8A11-4643-9ED2-333F69A38EB0}"/>
                    </a:ext>
                  </a:extLst>
                </p14:cNvPr>
                <p14:cNvContentPartPr/>
                <p14:nvPr/>
              </p14:nvContentPartPr>
              <p14:xfrm>
                <a:off x="9341072" y="876745"/>
                <a:ext cx="429120" cy="23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AC2F109-8A11-4643-9ED2-333F69A38EB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323072" y="858745"/>
                  <a:ext cx="464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D23964E-60AA-463E-A084-3B5AFB8961E9}"/>
                    </a:ext>
                  </a:extLst>
                </p14:cNvPr>
                <p14:cNvContentPartPr/>
                <p14:nvPr/>
              </p14:nvContentPartPr>
              <p14:xfrm>
                <a:off x="9114632" y="331345"/>
                <a:ext cx="958680" cy="838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D23964E-60AA-463E-A084-3B5AFB8961E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96632" y="313705"/>
                  <a:ext cx="99432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08B5B3-B4D0-4C14-A7D0-89AB56C5BD0E}"/>
                    </a:ext>
                  </a:extLst>
                </p14:cNvPr>
                <p14:cNvContentPartPr/>
                <p14:nvPr/>
              </p14:nvContentPartPr>
              <p14:xfrm>
                <a:off x="8562752" y="301465"/>
                <a:ext cx="566640" cy="13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08B5B3-B4D0-4C14-A7D0-89AB56C5BD0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545112" y="283825"/>
                  <a:ext cx="602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0555AA2-51A6-4CB5-B878-15EAF8703E87}"/>
                    </a:ext>
                  </a:extLst>
                </p14:cNvPr>
                <p14:cNvContentPartPr/>
                <p14:nvPr/>
              </p14:nvContentPartPr>
              <p14:xfrm>
                <a:off x="8998712" y="281305"/>
                <a:ext cx="308520" cy="148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0555AA2-51A6-4CB5-B878-15EAF8703E8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980712" y="263665"/>
                  <a:ext cx="344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F074352-483B-4F48-AC24-BE09BFD8D811}"/>
                    </a:ext>
                  </a:extLst>
                </p14:cNvPr>
                <p14:cNvContentPartPr/>
                <p14:nvPr/>
              </p14:nvContentPartPr>
              <p14:xfrm>
                <a:off x="8658152" y="981145"/>
                <a:ext cx="628920" cy="194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F074352-483B-4F48-AC24-BE09BFD8D81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640512" y="963145"/>
                  <a:ext cx="664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9951C1C-80F4-47D2-862D-3083AAA3BB21}"/>
                    </a:ext>
                  </a:extLst>
                </p14:cNvPr>
                <p14:cNvContentPartPr/>
                <p14:nvPr/>
              </p14:nvContentPartPr>
              <p14:xfrm>
                <a:off x="8605952" y="977545"/>
                <a:ext cx="240480" cy="222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9951C1C-80F4-47D2-862D-3083AAA3BB2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588312" y="959905"/>
                  <a:ext cx="276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6617968-4654-4193-8AC2-969253917D5B}"/>
                    </a:ext>
                  </a:extLst>
                </p14:cNvPr>
                <p14:cNvContentPartPr/>
                <p14:nvPr/>
              </p14:nvContentPartPr>
              <p14:xfrm>
                <a:off x="8426672" y="1070065"/>
                <a:ext cx="884520" cy="1169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6617968-4654-4193-8AC2-969253917D5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409032" y="1052425"/>
                  <a:ext cx="920160" cy="12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2347B73-481C-4CFD-BE1F-8DB77CCFB960}"/>
                    </a:ext>
                  </a:extLst>
                </p14:cNvPr>
                <p14:cNvContentPartPr/>
                <p14:nvPr/>
              </p14:nvContentPartPr>
              <p14:xfrm>
                <a:off x="9679472" y="1372105"/>
                <a:ext cx="136800" cy="743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2347B73-481C-4CFD-BE1F-8DB77CCFB96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661472" y="1354465"/>
                  <a:ext cx="17244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E3535BE-986C-4023-B08C-85A39C235853}"/>
                    </a:ext>
                  </a:extLst>
                </p14:cNvPr>
                <p14:cNvContentPartPr/>
                <p14:nvPr/>
              </p14:nvContentPartPr>
              <p14:xfrm>
                <a:off x="9472112" y="1997785"/>
                <a:ext cx="279720" cy="190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E3535BE-986C-4023-B08C-85A39C23585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454472" y="1980145"/>
                  <a:ext cx="315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40585AF-EFB7-4013-98FE-CF9B4BB7DAA2}"/>
                    </a:ext>
                  </a:extLst>
                </p14:cNvPr>
                <p14:cNvContentPartPr/>
                <p14:nvPr/>
              </p14:nvContentPartPr>
              <p14:xfrm>
                <a:off x="9076832" y="2056105"/>
                <a:ext cx="349560" cy="2865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40585AF-EFB7-4013-98FE-CF9B4BB7DAA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059192" y="2038105"/>
                  <a:ext cx="385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0A44AF3-EBDB-46D4-81A4-3C062978085A}"/>
                    </a:ext>
                  </a:extLst>
                </p14:cNvPr>
                <p14:cNvContentPartPr/>
                <p14:nvPr/>
              </p14:nvContentPartPr>
              <p14:xfrm>
                <a:off x="8374832" y="1756945"/>
                <a:ext cx="186120" cy="198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0A44AF3-EBDB-46D4-81A4-3C062978085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357192" y="1739305"/>
                  <a:ext cx="221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EA4328D-4152-4019-AEAB-93026820B926}"/>
                    </a:ext>
                  </a:extLst>
                </p14:cNvPr>
                <p14:cNvContentPartPr/>
                <p14:nvPr/>
              </p14:nvContentPartPr>
              <p14:xfrm>
                <a:off x="8450072" y="1807345"/>
                <a:ext cx="251280" cy="141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EA4328D-4152-4019-AEAB-93026820B92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32072" y="1789705"/>
                  <a:ext cx="286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B51EEF5-3F46-4974-8D82-FAADE3009693}"/>
                    </a:ext>
                  </a:extLst>
                </p14:cNvPr>
                <p14:cNvContentPartPr/>
                <p14:nvPr/>
              </p14:nvContentPartPr>
              <p14:xfrm>
                <a:off x="8714672" y="1787185"/>
                <a:ext cx="146160" cy="193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B51EEF5-3F46-4974-8D82-FAADE300969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97032" y="1769545"/>
                  <a:ext cx="181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67AF81F-95AA-4F46-B345-85F5E5890D8B}"/>
                    </a:ext>
                  </a:extLst>
                </p14:cNvPr>
                <p14:cNvContentPartPr/>
                <p14:nvPr/>
              </p14:nvContentPartPr>
              <p14:xfrm>
                <a:off x="9816272" y="1702945"/>
                <a:ext cx="253800" cy="164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67AF81F-95AA-4F46-B345-85F5E5890D8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98272" y="1685305"/>
                  <a:ext cx="289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AB0905D-5352-4F95-A776-677F247B7993}"/>
                    </a:ext>
                  </a:extLst>
                </p14:cNvPr>
                <p14:cNvContentPartPr/>
                <p14:nvPr/>
              </p14:nvContentPartPr>
              <p14:xfrm>
                <a:off x="9866312" y="1726705"/>
                <a:ext cx="416880" cy="152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AB0905D-5352-4F95-A776-677F247B799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48672" y="1709065"/>
                  <a:ext cx="452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C33FE74-1DF8-4867-BD78-BC7C4AAF5446}"/>
                    </a:ext>
                  </a:extLst>
                </p14:cNvPr>
                <p14:cNvContentPartPr/>
                <p14:nvPr/>
              </p14:nvContentPartPr>
              <p14:xfrm>
                <a:off x="10265912" y="1598545"/>
                <a:ext cx="234000" cy="278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C33FE74-1DF8-4867-BD78-BC7C4AAF544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248272" y="1580545"/>
                  <a:ext cx="2696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6739E20-C411-4108-B07F-3F0DEA2E11FC}"/>
                    </a:ext>
                  </a:extLst>
                </p14:cNvPr>
                <p14:cNvContentPartPr/>
                <p14:nvPr/>
              </p14:nvContentPartPr>
              <p14:xfrm>
                <a:off x="9292472" y="2213785"/>
                <a:ext cx="826560" cy="671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6739E20-C411-4108-B07F-3F0DEA2E11F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274472" y="2195785"/>
                  <a:ext cx="86220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0F2A9C4-319A-4BC4-B8AB-02B5A2885074}"/>
                    </a:ext>
                  </a:extLst>
                </p14:cNvPr>
                <p14:cNvContentPartPr/>
                <p14:nvPr/>
              </p14:nvContentPartPr>
              <p14:xfrm>
                <a:off x="9435392" y="2424385"/>
                <a:ext cx="246240" cy="314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0F2A9C4-319A-4BC4-B8AB-02B5A288507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417752" y="2406385"/>
                  <a:ext cx="2818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9B41A3D-479F-48C0-B241-B0018B2770BD}"/>
                    </a:ext>
                  </a:extLst>
                </p14:cNvPr>
                <p14:cNvContentPartPr/>
                <p14:nvPr/>
              </p14:nvContentPartPr>
              <p14:xfrm>
                <a:off x="9779552" y="2419705"/>
                <a:ext cx="214560" cy="3344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9B41A3D-479F-48C0-B241-B0018B2770B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761552" y="2401705"/>
                  <a:ext cx="2502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5ABE250-EDA8-4FFF-A255-8C071576F2C8}"/>
                    </a:ext>
                  </a:extLst>
                </p14:cNvPr>
                <p14:cNvContentPartPr/>
                <p14:nvPr/>
              </p14:nvContentPartPr>
              <p14:xfrm>
                <a:off x="10063952" y="2802025"/>
                <a:ext cx="681840" cy="397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5ABE250-EDA8-4FFF-A255-8C071576F2C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046312" y="2784385"/>
                  <a:ext cx="7174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2590AA9-3F35-4A1F-BEDA-E4918687298D}"/>
                    </a:ext>
                  </a:extLst>
                </p14:cNvPr>
                <p14:cNvContentPartPr/>
                <p14:nvPr/>
              </p14:nvContentPartPr>
              <p14:xfrm>
                <a:off x="10530152" y="2907865"/>
                <a:ext cx="415440" cy="498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2590AA9-3F35-4A1F-BEDA-E4918687298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512152" y="2890225"/>
                  <a:ext cx="4510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CBD7150-E8C0-4C3F-ADBF-1EDF8DEA6BA1}"/>
                    </a:ext>
                  </a:extLst>
                </p14:cNvPr>
                <p14:cNvContentPartPr/>
                <p14:nvPr/>
              </p14:nvContentPartPr>
              <p14:xfrm>
                <a:off x="11034512" y="3039625"/>
                <a:ext cx="183960" cy="2127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CBD7150-E8C0-4C3F-ADBF-1EDF8DEA6BA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016512" y="3021625"/>
                  <a:ext cx="219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E85B638-D884-4178-93C5-EC6C8054C7AF}"/>
                    </a:ext>
                  </a:extLst>
                </p14:cNvPr>
                <p14:cNvContentPartPr/>
                <p14:nvPr/>
              </p14:nvContentPartPr>
              <p14:xfrm>
                <a:off x="11211272" y="3026305"/>
                <a:ext cx="234360" cy="241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E85B638-D884-4178-93C5-EC6C8054C7A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193272" y="3008305"/>
                  <a:ext cx="270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7F11468-569D-4D97-A9CE-1D703862B196}"/>
                    </a:ext>
                  </a:extLst>
                </p14:cNvPr>
                <p14:cNvContentPartPr/>
                <p14:nvPr/>
              </p14:nvContentPartPr>
              <p14:xfrm>
                <a:off x="11402792" y="2977345"/>
                <a:ext cx="282960" cy="263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7F11468-569D-4D97-A9CE-1D703862B19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385152" y="2959705"/>
                  <a:ext cx="318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F1A5EBA-5212-4C2F-BDFC-32A34AE108CA}"/>
                    </a:ext>
                  </a:extLst>
                </p14:cNvPr>
                <p14:cNvContentPartPr/>
                <p14:nvPr/>
              </p14:nvContentPartPr>
              <p14:xfrm>
                <a:off x="10874312" y="2731825"/>
                <a:ext cx="1020240" cy="729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F1A5EBA-5212-4C2F-BDFC-32A34AE108C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856672" y="2713825"/>
                  <a:ext cx="105588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30106A4-E58B-4C8C-B9B5-4A52899E84F1}"/>
                    </a:ext>
                  </a:extLst>
                </p14:cNvPr>
                <p14:cNvContentPartPr/>
                <p14:nvPr/>
              </p14:nvContentPartPr>
              <p14:xfrm>
                <a:off x="9810512" y="3028105"/>
                <a:ext cx="133920" cy="191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30106A4-E58B-4C8C-B9B5-4A52899E84F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792512" y="3010105"/>
                  <a:ext cx="169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ABE9C45-76BB-4FB8-9A89-E5091895D13D}"/>
                    </a:ext>
                  </a:extLst>
                </p14:cNvPr>
                <p14:cNvContentPartPr/>
                <p14:nvPr/>
              </p14:nvContentPartPr>
              <p14:xfrm>
                <a:off x="9969992" y="3082465"/>
                <a:ext cx="115560" cy="1292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ABE9C45-76BB-4FB8-9A89-E5091895D13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952352" y="3064825"/>
                  <a:ext cx="151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02288EA-32CD-44B2-BF7F-8BCECF828D86}"/>
                    </a:ext>
                  </a:extLst>
                </p14:cNvPr>
                <p14:cNvContentPartPr/>
                <p14:nvPr/>
              </p14:nvContentPartPr>
              <p14:xfrm>
                <a:off x="9973952" y="3106225"/>
                <a:ext cx="101880" cy="788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02288EA-32CD-44B2-BF7F-8BCECF828D8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956312" y="3088585"/>
                  <a:ext cx="137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A4D3031-1168-4CC9-809A-D639B82AC508}"/>
                    </a:ext>
                  </a:extLst>
                </p14:cNvPr>
                <p14:cNvContentPartPr/>
                <p14:nvPr/>
              </p14:nvContentPartPr>
              <p14:xfrm>
                <a:off x="10076192" y="3062665"/>
                <a:ext cx="169920" cy="129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A4D3031-1168-4CC9-809A-D639B82AC50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058192" y="3044665"/>
                  <a:ext cx="205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4C1A7CB-38F5-4CE2-8BD4-0A2F73BBFDAA}"/>
                    </a:ext>
                  </a:extLst>
                </p14:cNvPr>
                <p14:cNvContentPartPr/>
                <p14:nvPr/>
              </p14:nvContentPartPr>
              <p14:xfrm>
                <a:off x="10222712" y="3131785"/>
                <a:ext cx="94320" cy="97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4C1A7CB-38F5-4CE2-8BD4-0A2F73BBFDA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205072" y="3114145"/>
                  <a:ext cx="129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5B441F5-8203-44D2-AC5F-A81F334F6BC5}"/>
                    </a:ext>
                  </a:extLst>
                </p14:cNvPr>
                <p14:cNvContentPartPr/>
                <p14:nvPr/>
              </p14:nvContentPartPr>
              <p14:xfrm>
                <a:off x="10338632" y="3037825"/>
                <a:ext cx="88920" cy="199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5B441F5-8203-44D2-AC5F-A81F334F6BC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320632" y="3020185"/>
                  <a:ext cx="124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613A2B7-AC93-435C-98B5-EF8000B5B422}"/>
                    </a:ext>
                  </a:extLst>
                </p14:cNvPr>
                <p14:cNvContentPartPr/>
                <p14:nvPr/>
              </p14:nvContentPartPr>
              <p14:xfrm>
                <a:off x="9589112" y="3001105"/>
                <a:ext cx="64440" cy="277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613A2B7-AC93-435C-98B5-EF8000B5B42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571472" y="2983465"/>
                  <a:ext cx="1000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13B59DF-EC5E-40F0-A6E2-4898B282A6D3}"/>
                    </a:ext>
                  </a:extLst>
                </p14:cNvPr>
                <p14:cNvContentPartPr/>
                <p14:nvPr/>
              </p14:nvContentPartPr>
              <p14:xfrm>
                <a:off x="10312712" y="3015145"/>
                <a:ext cx="126000" cy="292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13B59DF-EC5E-40F0-A6E2-4898B282A6D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294712" y="2997145"/>
                  <a:ext cx="161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814415A-AB7D-446D-B463-0B38C68C4F39}"/>
                    </a:ext>
                  </a:extLst>
                </p14:cNvPr>
                <p14:cNvContentPartPr/>
                <p14:nvPr/>
              </p14:nvContentPartPr>
              <p14:xfrm>
                <a:off x="10471472" y="3113065"/>
                <a:ext cx="238680" cy="167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814415A-AB7D-446D-B463-0B38C68C4F3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453472" y="3095065"/>
                  <a:ext cx="274320" cy="20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582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2B05-2949-4656-9F3F-618E4DD7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Velocity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B576-1035-4B5F-9F69-95BE7F83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GFM Autotuning</vt:lpstr>
      <vt:lpstr>States</vt:lpstr>
      <vt:lpstr>States</vt:lpstr>
      <vt:lpstr>Noise id</vt:lpstr>
      <vt:lpstr>Static friction</vt:lpstr>
      <vt:lpstr>Inertia</vt:lpstr>
      <vt:lpstr>Velocity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GFM Autotuning</dc:title>
  <dc:creator>Manuel Beschi</dc:creator>
  <cp:lastModifiedBy>Manuel Beschi</cp:lastModifiedBy>
  <cp:revision>8</cp:revision>
  <dcterms:created xsi:type="dcterms:W3CDTF">2021-02-08T10:29:18Z</dcterms:created>
  <dcterms:modified xsi:type="dcterms:W3CDTF">2021-02-11T19:38:17Z</dcterms:modified>
</cp:coreProperties>
</file>