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2:5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1633 144 1628,'1'0'41,"-1"-1"0,1 1 0,0-1 0,-1 1-1,1-1 1,-1 0 0,1 1 0,-1-1 0,0 0 0,1 1-1,-1-1 1,0 0 0,1 1 0,-1-1 0,0 0 0,0 0-1,1 1 1,-1-1 0,0 0 0,0 0 0,0 1 0,0-1-1,0 0 1,0 0 0,0 0 0,-1 1 0,1-1 0,0 0 0,0 0-1,-1 0 1,0-1-13,1 0-1,-1 0 0,0 1 0,0-1 1,0 1-1,0-1 0,0 1 1,0-1-1,0 1 0,0 0 0,-1-1 1,0 0-1,-9-4 6,0 0 0,0 1 1,-1 0-1,1 1 0,-1 0 0,0 1 0,0 0 1,-16-1-1,-14 0-10,-46 2 0,39 2 21,-102-3 0,-215-3-66,317 9 39,1 1 0,-1 3-1,1 2 1,-87 29 0,91-24 119,0 3 0,2 1 1,-64 38-1,86-43-69,-1 1-1,2 0 1,0 2 0,0 0 0,2 1 0,0 1 0,1 0 0,-20 31-1,27-33-76,2-1-1,-1 1 1,2 0-1,0 1 0,1 0 1,1 0-1,-5 34 1,5 7-117,2 61 0,3-72 93,0-27 20,1-1 0,0 1 0,2-1 0,0 0 0,2 0 0,0 0 0,14 30 0,-2-12-19,2 0 0,41 54 0,-20-36 31,3-2 1,3-2-1,1-2 1,2-2-1,3-2 1,1-3-1,3-2 0,0-3 1,3-2-1,74 32 1,-90-50-51,2-1 1,-1-3-1,2-1 1,84 9 0,-36-13 3,136-7 1,-166-5 27,0-4 1,-1-2-1,1-3 1,-2-2-1,105-42 1,-165 56 19,237-104-87,-204 87 54,-1-2-1,-1-1 1,-2-2 0,46-40 0,-61 47 34,-1-1 1,-1-1 0,0 0 0,-1 0 0,-2-2 0,15-25-1,-20 28 21,0 1 0,-1-1 0,0 0-1,-2-1 1,0 1 0,-1-1-1,0 0 1,-1-28 0,-2 29 8,1-4 28,-1-1 1,-1 1-1,-1 0 1,0 0-1,-2 0 1,-10-33-1,-10-4 83,-2 2 0,-2 1 0,-3 1 0,-38-50 0,23 43-107,-2 2-1,-108-99 0,128 132-236,-2 2-1,-1 0 0,0 2 0,-2 2 0,-1 1 0,0 1 1,-1 2-1,-1 1 0,0 2 0,-70-15 0,25 17-1006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2:5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213 625 2664,'-2'1'1093,"-3"-5"-519,-5-9-16,8 11-209,-6-8 9,1 0 1,0-1-1,1 1 1,0-1 0,-9-23-1,-16-63 66,-25-111-439,24 68-3093,29 126 2021,-1 1 1,-12-27 0,13 32 251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59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549 43 2096,'-3'9'164,"-11"-2"20,-8-1-36,-3-1-40,-5-5-16,-7 0-20,2 0-8,-9 0-20,0-7-4,2 0-24,-1-1-16,-2-1-56,0-2-152,0 1-236,5 1-172,5 1-184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59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175 532 4432,'-6'-16'384,"-1"0"-1,-12-20 1,-4-10-284,-11-27-1106,-43-144 1,75 207 887,0 0 1,0 0 0,1-1 0,0 1-1,1 0 1,0-1 0,3-16 0,-3 26 74,0-1 1,1 1 0,-1 0-1,1 0 1,-1-1 0,1 1 0,-1 0-1,1 0 1,0 0 0,-1 0-1,1 0 1,0 0 0,0 0 0,0 0-1,0 0 1,0 1 0,0-1-1,2-1 1,14-6-596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59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120 310 3648,'0'0'256,"0"0"-128,0-5-48,0-5-68,0-6 4,-3-1-24,-3 0 8,-3-6 80,-1-2-80,-2-1-44,-2 1-148,1-7-56,-3 5-216,1-5-196,2 5-96,4 0-100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5:00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456 181 1416,'1'-1'21,"0"1"0,-1-1 0,1 1 0,0-1 0,-1 0 0,1 1 0,0-1 0,-1 0 0,1 1 0,-1-1 0,1 0 1,-1 1-1,1-1 0,-1 0 0,0 0 0,0 0 0,1 0 0,-1 1 0,0-1 0,0 0 0,0 0 0,0 0 0,1 0 0,-1 0 0,-1 1 0,1-3 0,0-32 528,0 27-283,1 5-168,-1-1-1,0 1 1,0-1-1,0 1 1,-1-1 0,1 1-1,-1 0 1,1-1 0,-1 1-1,0 0 1,-1 0 0,1-1-1,0 1 1,-1 0 0,0 0-1,0 0 1,0 1-1,0-1 1,0 0 0,0 1-1,-1-1 1,1 1 0,-1 0-1,0 0 1,0 0 0,0 0-1,0 0 1,-5-2 0,-4-1 17,0 0 1,0 1-1,0 0 1,-1 0 0,0 1-1,1 1 1,-1 0 0,0 1-1,0 1 1,0 0 0,0 0-1,0 1 1,0 1 0,-20 5-1,22-4-111,-1 0 0,1 1 0,0 0 0,0 1 0,0 0 0,0 1 0,1 0 0,0 1 0,0 0 0,1 0 0,0 1 0,0 0 0,1 1 0,0 0 0,-13 19 0,15-16-184,1 0 1,0 1-1,0 0 0,2 0 0,0 0 0,0 0 0,1 1 0,0-1 0,1 1 0,1-1 0,1 1 0,3 24 0,-2-29 92,0 0-1,1 0 1,0 0-1,1 0 1,0 0-1,0-1 1,1 0-1,0 0 1,1 0-1,0 0 1,0-1-1,7 7 0,5 3 12,1 0 0,0-2 0,31 19-1,-34-24 30,0-1 0,1-1 0,32 12 0,-40-17 25,1 0 0,0-1 0,0-1 0,0 1 0,0-1 0,0-1 0,0 0-1,18-2 1,-25 1 20,0 0 0,-1 0 0,0 0 0,1 0 0,-1 0-1,0 0 1,1-1 0,-1 1 0,0-1 0,0 1 0,0-1 0,0 0-1,0 0 1,-1 0 0,1 0 0,-1 0 0,1 0 0,-1 0 0,0-1-1,0 1 1,1-1 0,-2 1 0,1 0 0,0-1 0,0 0 0,-1 1 0,0-1-1,1-4 1,-1 1 30,1 0-1,-1 0 1,0 0 0,-1 0-1,0 1 1,0-1-1,0 0 1,0 0 0,-1 1-1,0-1 1,0 0-1,-4-6 1,-2 0 15,-1 1 1,0 0-1,0 1 1,-1 0-1,-16-13 1,-60-37 150,59 46-141,22 12-67,0 0 1,0-1-1,0 1 1,0-1 0,-4-4-1,14 6-132,-1 0 0,1 0 0,-1 0 0,1 1 1,-1 0-1,6 0 0,50-3-1087,-36 2 514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5:00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82 440 3100,'0'-11'184,"-3"-43"-37,-2 0 1,-13-54-1,11 74-218,-1-8-857,-23-69 0,22 85 349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5:01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40 2212,'-13'0'200,"-7"0"-48,-5 0-32,-7 0-56,-5-1-40,-5-3-8,-2 2 0,-1-2-20,-1 0-100,1 0-164,0 0-112,8-4-164,1 0-184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5:01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173 550 3404,'0'-16'568,"0"11"-480,-1 0-1,0 0 1,0 0 0,-1 0 0,1 0 0,-1 0-1,-3-6 1,-5-15 98,-23-83-51,-45-133-986,64 207 219,-8-26-1163,20 47 1162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5:02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4080,'0'15'231,"1"0"-1,0 0 1,1-1-1,1 1 1,0 0-1,1-1 1,10 23-1,-12-32-388,0 0 1,1 0-1,0 0 0,0 0 1,0-1-1,0 1 0,1-1 1,-1 0-1,1 0 0,0 0 0,1-1 1,-1 1-1,0-1 0,1 0 1,0 0-1,0-1 0,0 1 1,0-1-1,0 0 0,0-1 1,1 1-1,-1-1 0,10 1 1,3-1-735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5:0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594 153 2252,'-37'-2'36,"2"-2"24,-2 2-12,-3-2-24,-1 2 8,2-2-4,0 0-20,2-2-8,-1 5-112,7-3-220,4 0-208,1 2-356</inkml:trace>
  <inkml:trace contextRef="#ctx0" brushRef="#br0" timeOffset="0.99">529 12 3032,'-33'0'12,"-1"4"-16,-10-2 12,-1-1-4,0-1-12,-2 0-8,0 0-4,0 0 16,2 0-100,-1-3-160,11-1-128,2-2-104,6 0-268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5:02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613 275 2536,'-3'6'27,"-1"-1"1,1 1-1,-1-1 0,0 0 0,0 0 0,-1 0 0,0-1 1,1 0-1,-1 0 0,-1 0 0,1 0 0,-1-1 0,1 0 1,-1 0-1,0 0 0,0-1 0,-9 3 0,-6 1 102,-1 0 0,0-2 1,-39 4-1,32-6-30,0-1 0,1-2-1,-1 0 1,0-2 0,0-2 0,1 0 0,0-2 0,0-1 0,-42-18 0,55 21-17,-18-10-423,32 14 401,0 0-1,0 0 0,0 0 1,0 1-1,0-1 0,0 0 0,0 0 1,0-1-1,0 1 0,0 0 1,1 0-1,-1 0 0,0-1 1,1 1-1,-1 0 0,1 0 1,-1-1-1,1 1 0,0 0 1,-1-1-1,1-1 0,1-1 75,-1 1-1,1-1 0,-1 1 1,1 0-1,0-1 1,1 1-1,-1 0 1,0 0-1,1 0 1,0 0-1,0 0 0,4-5 1,34-35-216,-9 12-127,-15 12-303,27-36-1413,-40 50 1666,0 0 0,0-1 0,-1 1 0,1 0 0,-1-1 0,0 1 0,-1-1 0,1 0 0,0-8 0,-2-2-855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2:58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120 356 3144,'0'-23'684,"-2"0"-1,0 0 0,-2 0 0,-10-38 1,6 29-316,0 0 1,2 0 0,2 0 0,-1-37 0,13 67-196,55-1-99,86 6 0,23 16 28,-147-14-103,1 1-1,-1 1 0,-1 1 1,40 19-1,-56-23-11,-1 1 0,1-1 0,-1 1 0,0 1 0,0-1 0,10 13 0,-14-15-8,0 1 1,0 0-1,0 0 1,-1 1-1,1-1 1,-1 0-1,0 1 1,-1-1-1,1 1 0,-1 0 1,0 0-1,0-1 1,0 9-1,0-5 12,-1-1-1,0 1 0,0-1 0,-1 1 0,0-1 1,0 0-1,-1 1 0,0-1 0,0 0 0,-1 0 0,1 0 1,-2 0-1,1 0 0,-1-1 0,0 0 0,0 1 1,-6 5-1,-13 13-37,0-2 1,-2 0 0,0-1 0,-2-2-1,-35 21 1,-1-4-3,-89 37 0,101-55-1778,-87 21 0,87-27-197,22-5 661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5:10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 21 1736,'5'-6'134,"-4"5"-50,0 0 0,0 0 0,0 0 0,0-1 0,0 1 0,0 0 0,0 1 0,0-1 0,0 0 0,1 0 0,-1 0 0,0 1 0,0-1 0,3 0 0,-7 5 145,1 0 0,-1 0 0,0 0 0,0-1 0,-7 7 0,-36 35-289,1 2 0,3 2 0,2 2 0,3 1 0,-45 80 0,32-29 48,50-103 16,-1 0 0,1 1 0,0-1 0,0 0 0,0 1 0,0-1 0,0 0 0,-1 1 0,1-1 0,0 0 0,0 1 0,0-1 0,-1 0-1,1 0 1,0 1 0,0-1 0,-1 0 0,1 0 0,0 0 0,-1 1 0,1-1 0,0 0 0,-1 0 0,1 0 0,0 0 0,-1 0 0,1 0 0,0 0-1,-1 0 1,1 0 0,-1 0 0,1 0 0,-11-8 179,-5-18 112,-6-18-99,8 20-136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5:11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953 1873 3804,'56'-34'95,"-1"-2"0,-1-3 0,-3-2-1,81-84 1,-110 100 9,-2 0 1,0 0-1,-2-2 0,-1-1 0,-2 0 1,0-1-1,-2 0 0,-1-1 0,-1 0 1,-2-1-1,10-57 0,-11-4 128,-7-160 0,-2 205-96,-3-1-1,-2 1 0,-2 0 1,-2 0-1,-2 1 1,-23-58-1,24 78-88,-1 0-1,-1 2 1,-1-1-1,-1 2 1,-1 0-1,-1 0 1,-1 2-1,-1 0 1,-1 2-1,-1 0 1,0 1-1,-26-17 1,13 16-44,-1 1-1,0 1 1,-1 2-1,-1 2 1,0 1-1,-66-12 1,-235-13-135,325 36 122,-481-12-4606,475 13 3586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5:12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1730 1935 2064,'1'29'-406,"-1"-29"231,0 0 137,-9-6 57,-28-3 133,-1 1 0,0 2 1,-1 1-1,-72 1 0,-212 24 637,2 0-773,313-20-16,-50 0-9,-103-12 0,142 9 6,1-1-1,0-1 1,0 0-1,0-1 1,1-1 0,0-1-1,0 0 1,0-2 0,-24-17-1,14 4 6,0-1 0,2-2 0,0 0 0,2-1 0,1-2-1,2 0 1,-31-56 0,30 41-7,1-1-1,3-1 1,1 0-1,3-1 1,-9-57-1,-10-262 67,16 113-26,8 163-207,6-133 0,2 216 160,1-1 0,1 1 0,-1-1 0,1 1 0,1 0 0,-1 0 0,1 0 1,1 0-1,-1 0 0,1 1 0,0-1 0,0 1 0,1 0 0,0 0 0,0 1 1,0-1-1,1 1 0,0 0 0,0 1 0,0-1 0,12-5 0,7-3-26,0 2 0,1 0 0,0 2 0,45-10 0,44-2 126,187-12 0,-176 23-79,315-45-727,-396 47 559,-12 4-73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6:37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34 312 4168,'0'0'304,"-2"0"-124,0 0-24,2 0 124,0 0 369,0-6-29,0-1-212,-4-5 88,2-4-40,-2-7-76,2-9-44,0-1-100,0-8-24,-2-5-36,-2-2-96,3 0-32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6:38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4380,'3'5'-20,"0"-1"-44,1 2-44,0-4-36,2 3-16,0-4 40,0-1 64,-2 2 56,2-2-16,-2 0 32,1 0 0,4 0-8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6:41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 2980,'-5'1'1406,"2"0"2678,6 0-4058,-1 0-1,1 0 1,-1 0-1,1-1 1,-1 0 0,1 1-1,-1-1 1,1 0-1,-1 0 1,5-1-1,1 1-16,91 4-173,153-13 0,-204 1-7,-11 0-1131,-13 6-2732,-24 2 2561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6:42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3848,'0'0'432,"0"0"104,0 0 72,0 0 20,0 3 2038,0 13-2501,-9 52-142,6 5-108,0 36 10,4-98 47,0 0-1,0 0 1,1-1-1,1 1 1,-1-1-1,2 1 1,7 16-1,-7-22 18,-1 1 0,1-1 1,0 0-1,1 0 0,-1-1 0,1 1 0,0-1 0,0 0 1,0-1-1,0 1 0,1-1 0,-1 0 0,1 0 1,0-1-1,0 1 0,0-1 0,11 2 0,-3-2 15,-1 1 0,1-2 0,0 0 0,0-1 0,-1 0-1,1-1 1,20-4 0,-29 4 2,0 0 1,1-1-1,-1 1 0,0-1 1,0 0-1,0-1 0,0 0 1,-1 1-1,1-1 0,-1-1 1,0 1-1,1-1 0,-1 1 0,-1-1 1,1 0-1,-1-1 0,1 1 1,-1-1-1,-1 1 0,1-1 1,-1 0-1,1 0 0,-1 0 1,2-9-1,1-8-310,-2 0 1,0 0 0,-1-1-1,-2-36 1,0 41-422,0 14 449,0 0 1,0 0 0,-1 1-1,0-1 1,0 0-1,0 0 1,0 1 0,0-1-1,-1 1 1,0-1-1,-4-6 1,-3 1-798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6:4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0 253 3608,'3'1'1731,"-1"-6"-536,0-20 7,-1-37-670,-1 57-374,4-151 524,-3 155-687,-1 1 1,1 0 0,0 0 0,-1 0 0,1 0-1,0 0 1,0 0 0,-1 0 0,1 1 0,0-1-1,-1 0 1,1 0 0,0 0 0,-1 1 0,1-1 0,0 0-1,-1 1 1,1-1 0,-1 1 0,1-1 0,0 1-1,-1-1 1,1 1 0,0 0 0,5 8-318,1 0 0,0 0 1,1 0-1,0-1 0,16 12 0,-3-1 121,0 0 168,1-2 1,0-1-1,2 0 1,0-2-1,46 21 1,-68-34 12,1 0-1,-1 0 1,0 0 0,1-1 0,-1 1-1,0-1 1,1 0 0,-1 0 0,1 0-1,-1 0 1,1 0 0,-1 0 0,0 0-1,1-1 1,-1 1 0,1-1-1,-1 0 1,0 0 0,0 0 0,1 0-1,-1 0 1,0 0 0,0-1 0,2-1-1,1-1-95,-1-1-1,0 1 1,1-1 0,-1 0-1,-1-1 1,1 1-1,4-11 1,-6 10-281,-1 0 1,1 0-1,-1-1 1,-1 1-1,1 0 0,-1-1 1,0 1-1,0 0 1,-3-12-1,0 6-327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6:43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1 367 5028,'15'-3'2547,"-13"-3"-2251,0-1 1,-1 0 0,0 0 0,0 0-1,-1 0 1,0 0 0,0 0-1,-2-11 1,1-6-148,1-179-1511,4 147-5066,-4 49 5360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6:43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0 366 4272,'0'0'44,"0"0"0,0 0 0,0-1 0,1 1 0,-1 0 0,0 0-1,0 0 1,0-1 0,0 1 0,0 0 0,0 0 0,0 0 0,1 0-1,-1 0 1,0-1 0,0 1 0,0 0 0,0 0 0,1 0 0,-1 0-1,0 0 1,0 0 0,0 0 0,1 0 0,-1 0 0,0 0 0,0-1-1,0 1 1,1 0 0,-1 0 0,0 0 0,0 0 0,0 0 0,1 1-1,-1-1 1,0 0 0,0 0 0,0 0 0,1 0 0,-1 0 0,0 0-1,0 0 1,0 0 0,1 0 0,-1 0 0,0 1 0,0-1 0,0 0-1,0 0 1,1 0 0,-1 0 0,0 0 0,0 1 0,0-1 0,0 0-1,0 0 1,0 0 0,0 1 0,2-25 438,1 0 0,0 1 0,2-1 0,7-22-1,-3 15-403,5-44-1,1-40 460,-15 115-504,0-1 1,0 1-1,0 0 0,0 0 1,0 0-1,0 0 1,0 0-1,0 0 0,0 0 1,0-1-1,0 1 0,0 0 1,0 0-1,0 0 1,0 0-1,0 0 0,0 0 1,0 0-1,1-1 0,-1 1 1,0 0-1,0 0 1,0 0-1,0 0 0,0 0 1,0 0-1,0 0 1,0 0-1,0 0 0,0 0 1,0 0-1,1-1 0,-1 1 1,0 0-1,0 0 1,0 0-1,0 0 0,0 0 1,0 0-1,0 0 0,0 0 1,1 0-1,-1 0 1,0 0-1,0 0 0,0 0 1,0 0-1,0 0 0,0 0 1,0 0-1,1 0 1,-1 0-1,0 0 0,0 0 1,6 9 413,9 21-1408,-9-16 746,0-4 63,1 0 0,0-1 0,0 0 0,1 0 0,0 0 0,0-1 1,1 0-1,19 13 0,-6-7 9,0-2 1,1 0 0,26 9 0,-46-20-57,11 4-110,-10-6-1747,-7-4-2875,-1-1 4250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3:06.2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1 562 2104,'13'0'13,"4"0"68,0 0 0,1-1 0,-1-1 1,0 0-1,23-6 0,4-7 39,-1-2 0,0-1 0,-2-3 0,0-1 0,-1-2 0,67-54 0,-69 45-82,-2-2 0,-2-1 0,-1-2-1,49-72 1,-76 102 59,-1-1-1,1 1 1,-2-1-1,1 0 1,-1 0-1,-1-1 1,0 1-1,0-1 1,1-10-1,-4 20 495,-20 26 698,6-7-1153,1 0 0,1 1 0,0 0 1,1 1-1,2 1 0,0-1 0,1 1 0,1 1 0,-5 35 1,3 6 257,3 1 1,3 77-1,3-43 27,0 34-309,0-45-2773,0-87 1527,0-1 152,0 0 145,0-8-871,-1 0 618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6:4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5008,'1'0'135,"0"0"0,0 0 0,0 0 0,0 0 0,0 0-1,0 0 1,0 0 0,0 0 0,0 0 0,0 0 0,0 1-1,-1-1 1,1 1 0,0-1 0,0 0 0,0 1-1,0-1 1,0 1 0,-1 0 0,1-1 0,1 2 0,-1 0 0,-1 0 0,1 0 1,-1-1-1,1 1 0,-1 0 1,0 0-1,0 0 0,0 0 1,0 3-1,0 4-233,-1-3 190,0-1 0,-1 1 0,1-1 0,-1 0 0,0 1 0,0-1 0,-1 0 0,0 0 0,-4 6 0,-7 14 364,14-24-440,-35 84 660,32-73-638,0 0 1,0 0-1,1 1 0,0-1 0,1 16 1,1-17-63,0 16-42,4 27 1,-3-45 53,0 0-1,2 0 1,-1 0-1,1 0 1,0 0 0,8 15-1,-2-10-103,0 0 0,0 0 0,1 0 0,1-1-1,0-1 1,1 0 0,0 0 0,1-1-1,15 9 1,-31-27-366,-7-5 519,-21-15-62,-16-11 297,47 38-254,-1 0 1,1 0-1,0-1 0,0 1 0,0 0 0,0 0 1,0 0-1,0 0 0,0 0 0,-1 0 0,1-1 0,0 1 1,0 0-1,0 0 0,0 0 0,0 0 0,0 0 1,0-1-1,0 1 0,0 0 0,0 0 0,0 0 0,0 0 1,0-1-1,0 1 0,0 0 0,0 0 0,0 0 1,0 0-1,0-1 0,0 1 0,0 0 0,0 0 0,0 0 1,0 0-1,0 0 0,0-1 0,1 1 0,-1 0 1,0 0-1,0 0 0,0 0 0,0 0 0,0 0 1,0 0-1,1-1 0,-1 1 0,0 0 0,0 0 0,0 0 1,0 0-1,1 0 0,14-8 76,24-3-616,152-42-6043,-173 48 5186,-5 4-83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8:36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4176,'-26'35'2531,"26"-34"-2497,0 1-71,1 1 0,-1 0-1,1 0 1,-1-1 0,1 1 0,0 0-1,0-1 1,0 1 0,0-1 0,1 1-1,-1-1 1,1 1 0,-1-1 0,1 0-1,0 0 1,2 2 0,4 4 41,1-1 0,16 11 0,-9-7-30,42 29 63,83 43 1,71 21-157,-205-101 114,1229 535 1152,-1085-480-996,737 263 90,-807-296-212,569 170 915,276-19-262,-856-165-684,747 100-101,4-57 138,-738-53-50,624-13 254,-383-7 13,142-12-146,-4-29 135,92-55-350,-379 70 35,191-77-1,-237 71 118,427-155-93,-495 186-7,156-52-125,-170 53 117,-1-3 0,-1-1 0,83-56 0,-57 34-871,-58 34 170,9-7-3956,-16 17 3415,-4 1 554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8:37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185 602 2952,'0'0'204,"21"-30"1302,92-94-34,51-64-1449,-160 183-17,0-1-1,-1 0 0,1 0 1,-1 0-1,-1-1 1,1 1-1,-1-1 1,0 0-1,1-13 0,-2 17 6,-1-1 0,0 0 0,0 1 0,0-1 0,0 1 0,-1-1 0,1 1 0,-1-1 0,0 1 0,0-1-1,0 1 1,-1 0 0,1-1 0,-1 1 0,0 0 0,0 0 0,0 0 0,0 0 0,0 0 0,-5-4 0,-5-1-4,0 0 1,0 0 0,-1 1 0,0 0 0,0 1 0,0 1 0,-17-5 0,-102-20-177,117 27 103,-26-4-920,-63-3 0,28 9-563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8:38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2372 3008,'1'0'23,"0"1"-1,-1 0 1,1 0-1,0-1 1,0 1-1,-1 0 1,1-1-1,0 1 0,0-1 1,0 1-1,0-1 1,-1 0-1,1 1 1,0-1-1,0 0 1,0 1-1,0-1 1,0 0-1,0 0 1,0 0-1,0 0 0,0 0 1,0 0-1,0 0 1,2-1-1,33-1 153,34-11 67,0-3 0,82-30 0,-147 45-223,464-161 529,-15-36-450,56-40-568,61-32 787,565-315-26,-1043 530-142,162-128 0,-119 81-161,-86 65 61,173-134-183,-37-1 1036,-66 73-1337,-109 87-22,-10 11 323,0-1 0,0 1 0,0 0 0,0-1 0,0 1-1,1 0 1,-1 0 0,0 0 0,1 0 0,-1 0 0,1 0-1,-1 0 1,1 0 0,2 0 0,-4 1-553,1 0-287,0 0-56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8:38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62 576 3252,'211'-167'1670,"-164"124"-1679,-2-2 0,48-60-1,-88 98-8,-1 0 0,1 0 1,-1-1-1,0 1 0,-1-1 0,5-13 0,-7 16 18,0 0 1,0-1 0,0 1 0,0 0-1,-1 0 1,0 0 0,0 0 0,0-1-1,-1 1 1,0 0 0,0 0 0,-2-5-1,2 6 7,-1 1-1,0 0 0,-1 0 0,1 0 0,0 1 1,-1-1-1,1 1 0,-1-1 0,0 1 0,0 0 0,0 0 1,-4-2-1,-41-19 57,34 18-47,0 1 0,0 1 0,-1 0-1,1 1 1,-1 0 0,0 2 0,1-1 0,-1 2 0,-24 3 0,9 2-582,-1 1 1,1 1-1,-44 19 1,3 2-1118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8:40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11666 106 1520,'2'-1'31,"-1"0"-1,1-1 1,-1 1-1,0 0 1,1 0 0,-1-1-1,0 1 1,0 0-1,0-1 1,0 0 0,0 1-1,0-1 1,-1 1-1,1-1 1,0 0 0,-1 1-1,1-4 1,-1 4-5,0-1 0,0 1-1,-1 0 1,1-1 0,0 1 0,-1 0 0,1 0 0,-1 0 0,1-1 0,-1 1 0,0 0 0,0 0 0,1 0 0,-1 0 0,0 0 0,0 0 0,0 0-1,0 1 1,0-1 0,0 0 0,0 0 0,0 1 0,-1-1 0,1 1 0,-2-2 0,-18-7 148,-1 1 1,0 0-1,-1 2 1,0 0-1,0 2 0,-35-3 1,-143 6 440,164 2-506,-536 63 596,359-32-587,-104 14 117,-274 33-248,-1212 145 651,1171-152-226,75-10 276,-835 157-735,190-4 140,820-154-75,-310 58 198,-366 157 202,829-201-337,-231 81-291,12 32-192,353-142 361,-144 77 221,31 4-732,191-115-631,0-1 0,-2-1 0,1-1 0,-25 8-1,39-15 873,3 0-17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8:40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464 568 2540,'-2'3'23,"0"0"0,0-1 0,0 1 0,0-1 0,-1 0 0,1 1 0,-1-1 0,1-1 0,-1 1 0,0 0 0,-5 2 0,-41 16 155,27-12-158,7-2-17,-1-2 0,1 0 0,-1 0 0,0-1 0,1-1 0,-1-1 1,0 0-1,0-1 0,-26-4 0,34 2 23,0 0 0,-1-1 0,1 0 0,0 0 0,1-1 0,-1 0 0,1 0 1,-1-1-1,1 0 0,0 0 0,1-1 0,0 0 0,0 0 0,0 0 0,0-1 0,-4-7 0,3 5 68,1-1 0,1 0 0,-1 0 0,2 0 0,-1-1 0,1 1 0,1-1 0,0 0 0,1 0 0,0 0 0,-1-20 0,3 24 32,0 0-1,0 0 0,1 0 0,0 0 0,0 0 1,1 0-1,0 1 0,0-1 0,1 1 0,-1-1 1,1 1-1,1 0 0,-1 0 0,1 0 0,0 0 1,1 1-1,-1 0 0,8-8 0,31-24-500,1 1-1,2 2 1,58-33-1,-1 0-2341,-59 35 1284,-25 17 666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8:4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46 513 1368,'0'0'94,"25"-8"2989,-21 2-2991,0 1 0,0 0-1,0 0 1,1 0 0,-1 0-1,1 0 1,1 1 0,-1 0 0,7-4-1,-5 3-26,99-65 36,174-88 0,-185 108 61,-48 25-49,17-8-68,94-66-1,-158 99-44,0 0 0,0 0 0,1 0 0,-1 0 0,0 0 0,1-1 0,-1 1 0,0 0 0,0 0 0,1 0 0,-1-1 0,0 1 0,0 0 0,0 0 0,1-1 0,-1 1 0,0 0 0,0-1 0,0 1 0,0 0 0,0 0 0,1-1 0,-1 1 0,0 0 0,0-1 0,0 1 0,0 0 0,0-1 0,0 1-1,0 0 1,0-1 0,-11-3 40,-25 4 41,28 0-90,-289 16 1175,175-7-774,-253 1-26,340-17-83,33 7-56,2 0-151,0 0-185,0 0-167,0 0-386,2 8-3970,5-1 2717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9:01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100 109 3136,'-32'60'415,"12"-20"35,8-20-285,-21 42 1534,33-60-1636,-1 0 0,1-1 0,-1 1 0,1-1-1,0 1 1,0 0 0,-1 0 0,1-1 0,0 1 0,1 0-1,-1-1 1,0 1 0,0 0 0,1-1 0,-1 1 0,1 0-1,-1-1 1,1 1 0,0-1 0,0 1 0,-1-1 0,1 1-1,0-1 1,2 2 0,2 2-118,0 0 0,1 0 0,0 0 0,8 5 0,-3-3 168,38 24-304,1-2 0,2-3 0,70 26 0,-81-35 100,67 24-115,169 42 1,122-5 134,124-27 494,1-44 550,-363-9-994,-1-8 1,-1-6 0,170-41-1,-245 34-107,-2-3 0,-1-4 1,-1-4-1,-2-3 0,-1-3 0,127-91 0,-128 72 113,127-130 0,-165 148 26,17-16 143,-34 48-335,-20 9 71,0 0 1,1 0-1,-1-1 1,0 1-1,0 0 1,0 0-1,0-1 1,0 1-1,0-1 1,0 1-1,1-1 1,-1 1 0,-1-1-1,1 0 1,0 1-1,0-1 1,0 0-1,0 0 1,0 0-1,-1 1 1,1-1-1,0 0 1,-1 0-1,1 0 1,-1 0-1,1-1 1,-1 1-1,1 0 1,-1 0-1,1-2 1,-1 3-733,3 0-324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9:0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1342 3896,'14'-1'-19,"-1"0"0,1-1 0,0 0 0,-1-1 0,0-1 0,0 0 0,0-1 0,12-6 0,15-10 130,41-27 0,-74 43-94,110-74 216,-3-4 0,195-189-1,-128 74-75,-162 174-161,-1-1 0,-2 0-1,-1-1 1,0-1-1,-2 0 1,17-53-1,-25 60 30,0-1-1,-2 0 1,0 0-1,0-36 0,-3 49-19,0 0-1,-1 0 0,0 0 0,0 1 0,-1-1 1,0 0-1,0 1 0,-1-1 0,0 1 1,0 0-1,-1 0 0,0 0 0,0 0 0,0 1 1,-10-11-1,5 9-61,-1 0 1,0 1 0,-1 0-1,1 1 1,-1 0-1,-1 0 1,1 1 0,-1 1-1,-14-4 1,-9 0-383,-70-8 0,-32 7-467,-13 6-212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3:06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736 1511 2340,'27'31'69,"1"-3"1,2 0-1,0-1 0,2-2 0,1-2 0,1-1 0,64 32 1,-34-26 107,1-2 1,2-3 0,0-3 0,1-3-1,1-4 1,0-2 0,134 4 0,-137-14-55,0-3 1,0-2 0,117-24-1,-134 15-83,0-2-1,-1-3 1,0-1-1,-2-2 1,0-3-1,45-30 0,-63 34 4,0-1-1,-1-2 0,-1 0 0,-1-2 0,-1 0 1,-1-2-1,-2-1 0,-1 0 0,30-55 1,-36 53 8,0 0 0,-2-1 1,-1 0-1,-2-1 1,-1 0-1,-1 0 1,-2-1-1,2-54 1,-11-52 251,2 120-235,-2 0 0,1 0 0,-2 0 0,-1 1 0,-9-23 0,-2 7-24,-2 0-1,-2 1 0,0 1 1,-2 1-1,-2 1 0,-1 1 1,-1 1-1,-42-33 0,10 14-59,-3 3 0,-1 3-1,-92-43 1,49 36-20,-1 5 0,-3 4 0,-1 6 0,-212-36 1,215 54 110,-1 5 0,0 5 0,-184 15 0,244-5-72,0 3 1,0 1 0,1 3 0,1 2 0,0 2 0,1 2-1,1 2 1,-51 30 0,69-34-6,0 2-1,1 1 1,2 1-1,0 0 1,1 2-1,0 1 1,2 1-1,1 1 1,2 1-1,0 0 1,1 1 0,2 1-1,-21 51 1,26-49-50,2 0 0,1 1 0,1-1 0,2 1 0,1 0 0,1 1 0,2-1 1,1 0-1,2 0 0,8 45 0,-3-51 45,0-1-1,1 0 1,2 0 0,0-1-1,1-1 1,2 0-1,0 0 1,28 31 0,3-3-1,3-2-1,57 45 1,-12-20-99,2-4 0,4-4 0,2-4 0,3-5 0,2-5 0,156 52 0,-212-87-435,1-3 0,1-1 0,0-3 0,1-2 0,58-1 0,-34-5-648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9:03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1 428 4044,'0'0'89,"0"0"42,0 0 37,0 0 8,0 0 20,12-4 475,749-57 383,-462 46-1640,644-69-932,-11-82 1845,-786 129-110,72-17-145,-206 52-483,0 0-1,-1 0 1,14 1-1,-25 1 103,0 0 66,0 0 63,0 0 51,-21 0 109,-4 3 169,0 0 1,0 2 0,0 1 0,1 1 0,-45 19-1,28-10 81,1 1 0,1 3 0,1 1 0,1 1 0,-37 31 0,67-48-184,0 1 0,1 0 0,-9 12-1,13-16-60,1 0-1,-1 0 1,1 1-1,0-1 0,-1 1 1,1-1-1,1 1 1,-1-1-1,0 1 0,0 0 1,1-1-1,0 1 1,-1 0-1,1-1 0,1 5 1,-1-5 9,1-1 1,-1 0-1,1 1 1,-1-1-1,1 0 0,0 0 1,0 1-1,0-1 1,0 0-1,0 0 1,0 0-1,0 0 0,0 0 1,0 0-1,0-1 1,0 1-1,1 0 1,-1-1-1,2 2 1,30 10-1,-26-9-1,24 6 49,1-1 0,1-1-1,-1-2 1,43 2 0,132-8 332,-160-1-242,0-3 1,0-2-1,-1-2 0,0-1 0,53-21 1,-99 31-136,10-3 117,-1-1 1,0 0 0,0-1-1,13-8 1,-21 12-66,1 0 0,-1 0 0,0 0 1,1 0-1,-1-1 0,0 1 0,1 0 0,-1-1 0,0 1 0,0-1 0,0 1 0,0-1 0,-1 1 1,1-1-1,0 0 0,-1 1 0,1-1 0,-1 0 0,1 0 0,-1 0 0,0 1 0,0-1 1,0 0-1,0 0 0,0 0 0,0 1 0,0-1 0,-1 0 0,1 0 0,0 1 0,-1-1 1,0 0-1,0-1 0,-2-1-51,0 0 1,-1 0 0,1 0-1,-1 1 1,0 0 0,1-1-1,-2 1 1,1 1 0,0-1 0,0 1-1,-9-4 1,1 0-63,-125-64-2129,51 29 219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9:28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7125,'0'0'72,"5"0"-72,-4 7-156,1 1-76,4 2 36,-2 2-76,0 0-236,-2 0-473,4-5-191,-6 1 176,0-6 356,0-2 240,0-2-100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22:17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1572,'-2'0'0,"-4"0"0,2 2-40,-4 3-220,1-1-344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3:07.9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167 513 3356,'-10'19'1245,"9"-17"-1048,-1-1-1,1 1 1,0 0 0,0 0 0,0 1 0,0-1 0,0 0 0,1 0 0,-1 0 0,1 1 0,-1-1 0,1 0-1,0 4 1,0-1-246,1-1 0,0 1 0,0-1 0,0 1 0,0-1 0,1 0 0,-1 1 0,1-1 0,1 0 0,-1 0 0,0 0 0,1-1 0,0 1 0,0-1-1,0 1 1,4 3 0,9 7-84,0-1 0,24 14 0,-24-16 98,4 2-25,1-1 0,0-1 1,1-1-1,0 0 0,0-2 1,1-1-1,0 0 0,1-2 1,-1-1-1,1-1 0,41 1 0,-48-4-75,-10 1-6,-1-1-1,1 0 1,0 0 0,0-1 0,9-2-1,-15 3 131,1-1 0,-1 1 0,0-1-1,1 1 1,-1-1 0,0 0 0,0 0 0,1 1 0,-1-1-1,0 0 1,0 0 0,0 0 0,0 0 0,0 0-1,0-1 1,-1 1 0,1 0 0,0 0 0,0 0-1,-1-1 1,1 1 0,-1 0 0,1-1 0,-1 1 0,0-1-1,0 1 1,1-1 0,-1 1 0,0 0 0,0-3-1,-1-1 27,1 1 0,-1-1-1,0 1 1,0-1-1,0 1 1,0-1 0,-1 1-1,0-1 1,0 1 0,0 0-1,-1 0 1,1 0-1,-1 1 1,0-1 0,-4-4-1,-7-6 13,0 2-1,-25-18 1,12 11 9,-73-52 121,-146-78 0,230 141-147,-37-21-6,21 12-124,-47-32 0,77 48 148,1 0-1,0 0 1,-1 0 0,1 0 0,0 0 0,0 0 0,0 0 0,0 0 0,0 0-1,0-1 1,0 1 0,0 0 0,1-1 0,-1 1 0,0-1 0,1 1-1,-1-1 1,1 1 0,-1-1 0,1 1 0,0-1 0,0 1 0,0-1-1,0 1 1,0-1 0,0-2 0,1 1 41,0 1-1,0 0 1,1-1 0,-1 1-1,1 0 1,-1-1-1,1 1 1,0 0 0,0 0-1,0 0 1,0 1-1,0-1 1,0 0 0,4-2-1,43-23-114,2 2-1,0 2 0,60-18 1,-16 6-378,64-22-2270,-152 55 2423,-1 0-1,1 1 1,0 0 0,7-1-1,-6 2-284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3:08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453 18 2556,'0'4'3096,"1"17"-2653,15 74-72,5-1-1,4-2 1,63 154-1,-50-158-2278,-34-74-89,-4-12 897,-1-7 757,-2 0 262,0-1-1,0 1 1,0 0 0,-1 0-1,0 1 1,0-1 0,0 1-1,0 0 1,-6-5 0,-3-3-32,-336-323-384,320 310 805,-32-22 1,48 38-101,0 1 1,-1 0 0,-1 1 0,1 1 0,-19-6 0,15 9 143,15 3-287,0 0 1,0-1-1,0 1 0,1-1 1,-1 1-1,0-1 0,1 0 0,-5-2 1,7 3-40,0 0 0,0 0 0,0-1 0,-1 1 0,1 0 0,0 0 0,0 0 0,0-1 0,0 1 0,0 0 0,0 0 0,0-1 0,-1 1 1,1 0-1,0 0 0,0 0 0,0-1 0,0 1 0,0 0 0,0 0 0,0-1 0,0 1 0,0 0 0,0 0 0,0-1 0,1 1 0,-1 0 0,0 0 0,0-1 1,0 1-1,0 0 0,0 0 0,0 0 0,0-1 0,1 1 0,-1 0 0,0 0 0,0 0 0,0 0 0,0-1 0,1 1 0,-1 0 0,0 0 0,0 0 0,0 0 1,1 0-1,-1 0 0,0-1 0,0 1 0,1 0 0,-1 0 0,13-6 719,-12 6-756,55-21-163,1 4 1,63-12-1,-47 12-208,-26 6-475,0 1 1,0 3-1,67-3 0,-96 10 182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3:09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61 382 3140,'0'1'4,"0"-1"0,0 1 0,0-1 0,1 1 0,-1-1 0,0 0 0,0 1 0,0-1-1,0 1 1,0-1 0,1 1 0,-1-1 0,0 1 0,0-1 0,1 0 0,-1 1 0,0-1 0,1 0-1,-1 1 1,0-1 0,1 0 0,-1 1 0,1-1 0,-1 0 0,0 0 0,1 1 0,-1-1 0,1 0-1,-1 0 1,1 0 0,-1 0 0,1 0 0,-1 0 0,0 1 0,1-1 0,-1 0 0,1 0 0,-1 0-1,1-1 1,-1 1 0,1 0 0,-1 0 0,1 0 0,-1 0 0,1 0 0,-1 0 0,0-1 0,1 1-1,-1 0 1,1 0 0,-1-1 0,0 1 0,1 0 0,-1-1 0,0 1 0,1-1 0,24-22 330,-22 19-298,27-32 238,-2-2 0,-2-1 0,-1-1 0,21-48 0,-29 53-165,-11 21 64,1 0 0,1 0 0,0 1 0,10-13 0,-17 25-155,-1 1 1,1-1-1,0 1 0,0-1 1,0 1-1,-1 0 0,1-1 0,0 1 1,0 0-1,0 0 0,0-1 0,0 1 1,0 0-1,0 0 0,0 0 1,0 0-1,-1 0 0,1 1 0,0-1 1,0 0-1,0 0 0,0 0 0,0 1 1,0-1-1,0 1 0,22 10-164,88 74-417,184 180 0,-265-236 606,-16-16 54,0 1-1,0 0 0,-2 1 0,1 0 0,17 31 1,-30-46-97,0 0 0,0 1 1,1-1-1,-1 0 0,0 1 1,0-1-1,0 0 1,0 1-1,0-1 0,0 0 1,0 1-1,0-1 0,0 0 1,0 1-1,0-1 1,0 0-1,0 1 0,0-1 1,0 0-1,0 1 0,0-1 1,0 0-1,0 1 0,-1-1 1,1 0-1,0 1 1,0-1-1,0 0 0,-1 0 1,1 1-1,0-1 0,0 0 1,-1 0-1,1 1 1,0-1-1,0 0 0,-1 0 1,-17 4 92,-22-8 12,-453-127-120,291 71-954,200 60 930,-24-8-916,-1 1-1,-49-6 1,56 13-49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3:09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77 116 2332,'0'0'333,"0"0"30,0 0-5,0 0 6,0 0 44,0 0 69,8 7 134,7 7-678,1 1-1,-2 1 0,0 0 1,17 27-1,41 78-129,-44-69 136,-25-47 7,1 0-1,-1 0 0,0 0 0,1 0 0,7 7 1,-9-11 8,0 1 0,1 0 0,-1-1 1,0 0-1,1 1 0,-1-1 0,1 0 1,-1 0-1,1 0 0,0-1 0,-1 1 1,1-1-1,0 1 0,-1-1 0,4 0 1,41-1 37,-1-1 0,0-3 0,0-1 1,0-3-1,62-20 0,-97 25 40,0-1 0,0 0 0,0-1 1,-1 0-1,0 0 0,0-1 0,0-1 0,-1 1 0,0-2 0,-1 1 1,0-1-1,0 0 0,9-16 0,-16 22 54,0 0 0,1 0 0,-2 0 0,1 0 0,0 0 0,-1 0 0,1-1 0,-1 1 0,0 0 0,0 0 0,0-1 0,0 1 0,-1 0 0,1 0 0,-1 0 0,0-1 0,0 1 0,0 0 0,0 0 0,-1 0 0,1 0 0,-1 1 0,0-1 0,0 0 0,0 1 0,-4-5 0,-4 0 1,0 0 0,-1 1 0,0 0 0,0 0 0,-14-4-1,-64-18-32,68 22-21,-312-61-1933,95 23-1298,186 31 2373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3:10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155 702 2940,'-5'-102'1015,"-30"-157"0,3 95-1922,26 142 459,-1 1 1,0 0 0,-2 0-1,0 1 1,-19-28 0,11 25-80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3:10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2528,'0'0'156,"16"0"385,566-22 1041,-380 2-1422,-172 18-323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2:5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18 1712,'-12'-4'974,"-25"-1"-72,6 1-33,-34-1 1,53 6-839,-1 0 0,1 0-1,0 1 1,0 1 0,0 0-1,0 1 1,0 0 0,1 1-1,0 0 1,0 1 0,0 0-1,0 1 1,1 0 0,0 0-1,-9 10 1,11-9-64,0 0 1,0 0 0,1 1-1,0 0 1,1 1-1,0-1 1,1 1-1,-1 0 1,2 1-1,0-1 1,0 1-1,1 0 1,0 0-1,1 0 1,0 0-1,-1 20 1,3-17-41,0 0 1,1 0 0,3 15-1,-2-24 58,-1 1-1,1-1 1,0 1 0,1-1 0,-1 0-1,1 0 1,0 0 0,0 0-1,1 0 1,5 5 0,6 5 9,1-1 0,1 0 1,0-1-1,1-1 0,1 0 0,0-2 1,0 0-1,1-1 0,0-1 0,0-1 1,1 0-1,36 5 0,2-3 19,1-3 0,-1-2 0,81-6 0,-108 0-3,-1-2 0,0 0-1,0-2 1,-1-2 0,0-1 0,38-16 0,-47 16 5,1-2 0,-2 0 0,1-1 0,-2-1 0,1-1 0,-2-1 1,0 0-1,30-36 0,-41 43 25,-2 0 1,1-1-1,-1 0 1,0 0-1,-1-1 1,0 0-1,-1 1 1,1-1-1,-2 0 0,0 0 1,0-1-1,-1 1 1,0 0-1,0-1 1,-1 1-1,-1 0 1,0-1-1,0 1 1,-4-10-1,3 14-17,-1 0-1,1 1 0,-2-1 1,1 1-1,-1 0 1,1 0-1,-1 0 1,-1 0-1,1 1 0,-1-1 1,1 1-1,-1 1 1,-1-1-1,-9-5 1,0 1 26,1 1 1,-2 0-1,1 1 1,-25-6-1,-6 4-429,0 2 0,0 2-1,0 2 1,-1 2-1,-50 6 1,26 2-905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3:13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26 614 2188,'4'4'189,"-1"0"-48,0-1 1,0 1-1,0 0 1,0 0-1,-1 0 0,0 0 1,1 0-1,-2 1 1,1-1-1,0 1 0,0 4 1,-2-26 447,-1 0 1,-1 0-1,-6-22 1,-4-30-333,-6-115-1,16 159-213,-2-81 59,-7-68-1374,11 150-2515,0 24 2980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3:13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375 24 2200,'-25'-10'1455,"20"8"-1286,0 0 0,0 0 0,0 0 0,0 1 1,0 0-1,0 0 0,-6 0 0,-7 0 189,0 1-1,0 0 1,0 2 0,-35 7 0,45-7-338,0 0-1,0 1 1,0 0-1,1 1 1,-1-1 0,1 2-1,0-1 1,0 1-1,1 0 1,0 0 0,-1 1-1,2-1 1,-9 11-1,6-5-22,-1 1 0,2 0 0,-1 1 0,2-1 0,0 1 0,0 1 0,1-1 0,1 1 0,0 0 0,1 0 0,0 0 0,1 1-1,1-1 1,0 15 0,1-14-19,1-1 0,-1 1-1,5 20 1,-3-29 15,0-1-1,0 1 1,1 0-1,-1 0 1,1-1 0,0 1-1,1-1 1,-1 0-1,1 0 1,7 7 0,1-1-48,1 0 1,0-1 0,0-1 0,1 0-1,1-1 1,-1 0 0,1-1 0,0-1-1,1 0 1,16 3 0,19 3-602,95 10 0,8-15-2843,-139-7 2620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3:14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43 369 2440,'0'-6'1203,"0"-26"-748,0 0 0,-6-36 0,-29-147-3157,34 199 1908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3:14.7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506 1 3604,'-20'8'144,"3"-1"-48,-9 3-52,-2 0-24,-9 0-20,2 0-12,-2-2-16,-5-1-52,1 1-92,2-6-92,-2 0-48,4-2-72,-3 0-64,5 0-92,4 0-244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3:15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375 0 4096,'-8'0'176,"-12"3"-40,-3 1 0,-5 1-136,-5 3-52,-2-2-240,-5 2-4,3 2-24,-4-3-104,2 0-96,3-2-140,2 1-132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3:15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61 3044,'6'20'99,"-1"1"0,0 0 0,-2 0 0,0 0 0,-2 1 0,0-1 0,-3 22 0,2-5-85,-1-22-13,0 1-1,-1-1 0,-1 0 1,-1 0-1,0-1 0,-1 1 1,-8 17-1,-6 9 15,-33 50 1,43-81-46,1-1-55,14-13 340,45-25 16,-18 11-168,76-36 215,34-22-205,-129 66-104,0 0 1,-1-1-1,0-1 1,0 0-1,-1-1 1,-1 0-1,14-19 0,-20 23 46,-1 1-1,1-2 0,-1 1 0,-1 0 0,1-1 0,-2 0 0,1 0 0,1-14 0,-1-3 97,-2-44-1,-1 42-25,0 26-100,0-1 0,-1 0 1,1 0-1,-1 0 0,1 1 0,-1-1 0,0 0 0,0 1 1,-1-1-1,1 1 0,0-1 0,-1 1 0,1 0 0,-1-1 0,0 1 1,0 0-1,0 0 0,0 0 0,0 0 0,0 1 0,-1-1 0,1 0 1,-1 1-1,-3-2 0,-6-2-26,0 0 0,0 1 1,-26-5-1,31 7-7,-27-3-434,0 2 1,0 1 0,-50 3-1,49-1-207,14 1 192,0 1 1,0 0-1,1 2 0,-22 5 1,6 2-405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3:15.7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438 399 2344,'0'0'168,"0"0"264,0-7-8,-6-2-144,-6-9-112,-5-2-84,-5-3-28,-6-5-8,-3-1-4,-6-4 56,2 1-100,-1-1-32,-5 4-116,4-2-132,-2 1-196,3 0-120,3 7-200,5-1-88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3:16.1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17 468 2308,'0'-6'196,"0"-2"-72,0 0-24,0-6-20,-5-1-4,0-1-24,2-1-44,2-5-8,-1 0-68,2-2-128,0-1-124,0 2-124,0-1 32,0 1-48</inkml:trace>
  <inkml:trace contextRef="#ctx0" brushRef="#br0" timeOffset="1">573 1 2904,'-23'11'233,"0"1"-1,1 1 1,0 1-1,1 1 1,0 1-1,1 0 1,1 2-1,1 0 1,1 1-1,0 1 1,1 1-1,2 0 1,0 1-1,-20 42 1,29-50-222,1 0 0,0 0 0,1 0 0,0 1 0,2-1 0,-1 1 0,2 26 0,1-36-62,0 1-1,1-1 1,-1 0 0,1 0-1,0 1 1,0-1 0,1 0-1,-1-1 1,1 1 0,0 0 0,1-1-1,-1 0 1,1 0 0,0 0-1,0 0 1,0 0 0,0-1-1,9 6 1,5 3-480,0-1 0,1-1 0,31 12 0,-5-6-482,0 0 13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3:54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1747 178 1412,'0'0'-14,"1"0"0,-1 0 0,1 0 0,-1 0 0,0 0 0,1 0-1,-1 0 1,0 0 0,1 0 0,-1 0 0,0 0 0,1 0 0,-1 0 0,0 0 0,1-1-1,-1 1 1,0 0 0,1 0 0,-1 0 0,0 0 0,1-1 0,-1 1 0,0 0 0,0 0 0,1-1-1,-1 1 1,0 0 0,0 0 0,1-1 0,-1 0 0,-6-8-120,-22-15 210,20 18-116,-10-9 52,0 1-1,-1 1 0,-1 0 1,0 1-1,0 2 0,-2 0 1,1 1-1,-1 1 0,0 1 1,-1 0-1,1 2 0,-1 1 1,0 1-1,-34 0 0,4 3 99,1 3-1,-1 2 1,1 2-1,0 2 1,-90 30-1,34 1 38,2 5 0,-101 59 1,162-78-93,1 2 1,2 1-1,0 2 1,2 2-1,2 2 1,1 2-1,-48 59 1,65-68-39,0 0 0,2 2 0,1 0 0,2 0 0,1 2 0,1-1 0,2 2 0,1 0 0,1 0 0,2 1 0,1 0 1,-1 44-1,8 88-19,1-142 21,1 0 1,1-1-1,1 1 0,16 43 1,-2-24 10,2 0 0,1-2 0,3-1 0,1 0 0,46 53 0,178 160 215,-172-181-177,161 115 0,-204-164-46,1-1 1,2-2-1,-1-2 0,2-2 1,0-1-1,1-2 0,73 14 0,-46-19-41,0-3-1,134-7 0,-154-2 1,-1-2-1,0-2 1,0-2 0,-1-2 0,0-2-1,-1-1 1,-1-3 0,0-2-1,-2-1 1,73-51 0,-79 46 18,-1-2 0,-1-1 0,-2-1 0,-1-2 0,-1-1 1,-2-2-1,-1 0 0,-2-2 0,-1 0 0,-2-2 0,27-71 0,-24 36 2,-4-1 0,-3-1 0,-3-1-1,-3 0 1,-4 0 0,-3-83 0,-4 146-10,-7-224-43,4 197 38,-3 0-1,-1 1 1,-23-71 0,18 79-2,-1 0 1,-2 1-1,-1 0 1,-1 2-1,-2 0 0,-1 0 1,-1 2-1,-30-31 1,29 38-20,0 0-1,-1 1 1,0 2 0,-2 0 0,0 1 0,-1 2-1,0 1 1,-1 1 0,-55-17 0,48 20-231,-45-4 1,-41 3-548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40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1193 2260,'358'24'654,"-302"-24"-575,0-3 0,0-2 0,-1-3-1,76-20 1,-86 15-39,51-23-1,-78 28-70,0 0-1,0-2 1,-1 0 0,-1-1 0,23-20 0,-35 28 27,-1-1 0,1 0-1,-1 0 1,0-1 0,0 1 0,0-1 0,0 1 0,-1-1 0,0 0 0,0 0 0,2-8 0,-3 10 15,0 0 0,-1 0 0,0 0-1,0-1 1,0 1 0,0 0 0,0 0 0,0 0 0,-1 0 0,1 0-1,-1 0 1,0 0 0,0 1 0,0-1 0,0 0 0,-1 0-1,1 1 1,-1-1 0,0 0 0,1 1 0,-4-3 0,-6-5 4,0 0 1,-1 1 0,-1 0 0,1 1 0,-25-11 0,-73-27 8,90 39-17,-377-160 94,75 31-263,65 31 29,237 97 117,1 0 0,0-2 1,0 0-1,-17-13 1,35 23 36,0-1 1,1 1 0,-1 0-1,1-1 1,-1 1-1,0-1 1,1 1 0,-1-1-1,1 0 1,0 1 0,-1-1-1,1 0 1,-1 1 0,1-1-1,0 0 1,0 1-1,-1-1 1,1 0 0,0 1-1,0-1 1,0 0 0,0 0-1,0 1 1,0-1 0,0 0-1,0-1 1,0 1-3,1 0 1,0 0-1,-1 0 1,1 0 0,0 0-1,0-1 1,-1 1-1,1 1 1,0-1-1,0 0 1,0 0 0,0 0-1,3-1 1,5-3 19,0 0-1,1 1 1,12-4 0,-11 4 40,27-14 43,-1-2 1,46-31 0,-46 26-48,72-35 0,-87 52-62,0 0 1,1 1 0,0 2 0,0 0-1,40-2 1,120 6-80,-111 3 77,84 6 688,165 30 0,-254-24-334,-129-10-438,-37-8 134,-168-30 1,208 22-1541,0-3 0,-98-38 0,138 45 522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2:5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1 608 3968,'0'48'2257,"0"-36"-1110,0-34-957,2-5-144,1 0 1,2 0-1,13-45 0,-6 24-38,24-138 57,-1 8-234,-31 146 64,-3 26 80,0 0-1,0 0 0,0 0 1,0-1-1,1 1 0,2-6 1,33 104-1134,-20-60 1099,2-1 1,0 0-1,2-1 0,36 39 1,111 97-21,-56-71-362,-110-94 421,-1 0 0,1 0 0,-1 0 0,1 0 0,0 0 0,0 0 0,-1-1 0,1 1 0,0 0 0,0-1 0,0 1 0,0-1 0,-1 0 0,1 0 0,0 0 0,0 0 0,0 0 0,0 0 0,0 0 0,0 0 0,0-1 0,-1 1 0,1-1 0,0 1 0,0-1 0,0 0 0,2-2 0,-1 1 12,1 0 0,-1-1 0,0 0 0,0 0 0,0 0 0,0 0 0,-1 0 0,1 0 0,-1-1 0,0 1 0,0-1 0,2-4-1,6-19 36,-1-1-1,-1 0 1,-2-1-1,6-55 0,-6-119-1989,-6 167 1008,0 10-37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6:24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1434 183 2760,'18'1'72,"-13"-1"-59,1 1-1,-1-1 1,1 0 0,-1-1-1,1 1 1,-1-1 0,1 0 0,10-3-1,-16 2-18,1 1 0,0 0 0,0 0 0,0 0 0,-1 0 0,1-1 0,-1 1 0,1 0-1,-1-1 1,1 1 0,-1-1 0,0 1 0,0 0 0,0-1 0,1 1 0,-1-1 0,-1 1 0,1-2 0,-2-27-32,1 26 44,-1 1 0,1-1 0,-1 1 0,1-1 0,-1 1 0,0 0 0,-1 0 0,1 0 0,0 0 0,-1 0 0,1 1 0,-1-1 0,0 1 0,-4-3 0,-44-28 112,37 27-40,1 0 1,-2 0-1,1 2 1,0 0-1,-1 0 1,0 1-1,-21-1 1,1 2 186,0 2 1,-36 4 0,40 0-11,-1 1-1,2 2 1,-1 1-1,-34 14 1,-115 58 459,119-48-568,1 3 0,1 2 0,2 3 0,2 3 0,-66 65 0,79-66-86,3 2-1,1 2 1,2 1 0,2 2-1,3 2 1,-40 85 0,56-100-43,2 1 0,1 1 1,2 0-1,-5 43 0,7-16 26,2 110 0,5-159-55,2 0-1,0 0 1,2 0 0,-1 0 0,2-1-1,0 1 1,1-1 0,0 0 0,1 0 0,1-1-1,0 1 1,1-1 0,1-1 0,0 0 0,1 0-1,0-1 1,1 0 0,0 0 0,1-1 0,0-1-1,1 0 1,13 8 0,-5-7 12,0 0-1,0-2 1,0 0-1,1-1 1,1-2-1,45 9 0,-27-10-7,1-2-1,-1-1 0,43-5 0,-68 2-122,0 0 0,0-1 0,-1-1 1,1-1-1,-1 0 0,23-10 0,-35 12 131,0 0-1,-1 0 1,1 0 0,-1 0-1,0-1 1,0 1-1,1-1 1,-2 0 0,1 0-1,0 1 1,0-1-1,-1 0 1,0 0-1,0-1 1,1 1 0,-2 0-1,1 0 1,0 0-1,-1-1 1,1 1 0,-1-7-1,0-6 1,0 0 1,-1-1-1,-4-17 0,3 24-32,0-1 0,0 1 0,-2 0 0,1 0 0,-1 0-1,-1 1 1,1-1 0,-2 1 0,-8-12 0,10 15 26,-1 1 0,0 0 0,0 0 0,0 0 0,-1 0 0,1 1 1,-1 0-1,0 0 0,-1 0 0,1 1 0,-1 0 0,1 0 0,-1 1 0,-11-3 0,-5 1-315,0 2-1,0 1 1,-1 0-1,1 2 1,0 1-1,0 0 1,0 2-1,-34 10 1,7 2-1415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8:12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18 117 3276,'-14'3'1480,"11"-2"2416,19 0-3770,0 1-1,19 4 1,15 1-144,981 88 1399,125-41-524,166-58 807,-1274 2-3496,-47 2 1331,-1 0-68,-10 0-1068,-15-1-434,-39-8-1,43 6 1267,-1 0 0,0 1 0,-29 1 0,49 1 794,0 1 0,0-1 1,1 1-1,-1-1 0,0 1 0,0 0 0,0 0 0,0 0 0,1 0 0,-1 0 0,0 0 0,1 0 0,-1 0 0,1 1 0,0-1 0,-1 1 0,1-1 0,0 1 0,0-1 0,0 1 0,0 0 0,-1 3 0,-3 5 42,1 0-1,1 1 1,-3 12-1,-3 9 144,7-27-64,-1 0 0,1 0 0,-1 0 0,0-1 0,0 1 0,0-1 0,-1 0 1,1 0-1,-1 0 0,-7 5 0,2-3 574,0 0 0,0-1 0,-1 0 0,-13 5 0,23-8 4165,5-1-4194,12 0-1188,30-9 577,0-2 0,-1-2 0,73-28 0,-45 8 53,95-56 1,-146 76-114,-16 9-59,1 0 0,-1-1-1,9-7 1,-15 10 96,0 0 0,-1 1 0,1-1 0,-1 0 0,0 0 0,1 0 0,-1 0 0,0 1-1,1-1 1,-1 0 0,0 0 0,0 0 0,0 0 0,0 0 0,0 0 0,0 0 0,0 0 0,0 0 0,0 0 0,0 0 0,0 0 0,-1 1 0,1-1 0,0 0 0,-1-2-1,0 1 54,0 0 0,0-1 0,-1 1-1,1 0 1,-1 0 0,1-1 0,-1 1-1,-2-2 1,-11-8 116,-1 2 0,0 0-1,-1 0 1,-30-11 0,-75-19 134,1 10-480,-134-16 0,91 31-2973,145 14 1302,-1 0 0,-24 3 0,25 3-1031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01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964 714 4696,'7'21'1418,"-5"-18"-1131,-1 1-1,1 0 1,-1 0 0,0 0 0,0 0 0,-1 1-1,1 3 1,-3-7-293,0 1-1,0-1 1,0 0-1,0 0 1,0-1 0,0 1-1,-1 0 1,1 0-1,0-1 1,-5 1-1,5-1 16,-448 60-668,84-49-839,313-11 988,45 0 438,-1 0 0,1-1 0,0 0 1,-1 0-1,-11-4 0,19 5 70,0-1 0,0 1 1,-1-1-1,1 1 0,0-1 0,0 0 0,0 1 0,0-1 0,0 0 0,0 0 0,0 1 1,1-1-1,-1 0 0,0 0 0,0 0 0,1 0 0,-1 0 0,-1-3 0,2 3 25,0-1-1,0 1 1,0-1-1,0 1 1,0-1-1,0 1 0,1-1 1,-1 1-1,1-1 1,-1 1-1,1-1 1,-1 1-1,1-1 1,0 1-1,-1-1 0,1 1 1,0 0-1,0 0 1,1-2-1,7-6 63,-1 0-1,1 1 1,0 0-1,1 0 1,19-11 0,8-6 3,81-55 31,-65 46-20,84-70 1,-110 80-51,-1-2 0,44-53 0,-63 69-9,0 0 0,-1-1 1,0 1-1,-1-1 0,0 0 0,-1-1 0,0 1 0,-1-1 0,0 0 1,-1 0-1,0 0 0,0-19 0,-2 23 50,0 1 0,-1 0 0,1 0 1,-2-1-1,1 1 0,-4-10 0,3 12-67,0 1-1,0 0 0,-1 0 1,1 0-1,-1 0 1,0 0-1,0 1 0,0-1 1,-1 1-1,0 0 1,-3-3-1,-9-4-34,1 0-1,-1 1 1,0 0-1,-1 2 1,0 0-1,0 1 1,-34-8-1,15 8-1077,0 1-1,-72-1 0,54 6-429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02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20 607 7661,'0'4'40,"-1"-1"1,1 0-1,-1 1 1,1-1-1,-1 0 1,0 0-1,-1 0 1,1 0-1,0 0 1,-1 0 0,0 0-1,0 0 1,-3 4-1,5-65 479,0 22-335,10-72 0,1-9-200,1-5-1625,-6 57-3,-5 49 1044,0-1 1,1 1-1,1 0 1,5-16-1,0 5-333,0 3-46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02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1 458 5869,'0'0'3,"0"0"1,0 0 0,0 0 0,0 0 0,0 0 0,-1 1 0,1-1-1,0 0 1,1 0 0,-1 0 0,0 0 0,0 0 0,0 0 0,0 0 0,0 0-1,0 1 1,0-1 0,0 0 0,0 0 0,0 0 0,0 0 0,0 0 0,0 0-1,0 0 1,0 0 0,0 0 0,0 0 0,0 1 0,0-1 0,1 0 0,-1 0-1,0 0 1,0 0 0,0 0 0,0 0 0,0 0 0,0 0 0,0 0-1,0 0 1,0 0 0,1 0 0,-1 0 0,0 0 0,0 0 0,0 0 0,0 0-1,0 0 1,0 0 0,0 0 0,0 0 0,1 0 0,-1 0 0,0 0 0,0 0-1,0 0 1,0 0 0,0 0 0,8-7 346,6-11 342,45-150-85,-42 119-568,-11 34-39,0 0 0,-1 0 1,-1-1-1,4-26 0,-5 21 138,0 18-410,-2 12-404,3 15 472,0 1 0,1-1 0,1-1 0,2 1 0,0-1 0,1-1 0,1 1 0,2-2 0,0 1 0,1-2 0,23 29 0,0-7 782,3 0 0,1-3 0,84 64 1,-113-95-590,0 0 1,0-1 0,1 0 0,17 8 0,-27-14 21,0 0 1,0 0 0,0-1-1,1 1 1,-1 0-1,0-1 1,0 1-1,0-1 1,0 0 0,1 0-1,-1 0 1,0 0-1,0 0 1,1 0-1,-1 0 1,0-1-1,0 1 1,0-1 0,0 0-1,1 0 1,-1 1-1,0-1 1,-1-1-1,1 1 1,0 0 0,0 0-1,0-1 1,-1 1-1,1-1 1,0 1-1,-1-1 1,0 0 0,1 0-1,1-3 1,2-5 44,-1 0 1,0-1-1,-1 1 1,0-1-1,-1 0 1,0 0-1,0-14 1,-2-82 185,-1 63-231,-2 0-583,-3 1 0,-1 0-1,-2 1 1,-18-50 0,3 6-1225,11 36 483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02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6685,'-3'2'126,"1"1"1,-1-1-1,0 1 1,1 0-1,0 0 1,0 0-1,0 1 1,0-1-1,0 0 1,0 1-1,1-1 1,0 1-1,0-1 1,0 1-1,0 0 1,0 0-1,1-1 1,0 1-1,-1 0 1,1 0-1,1-1 1,-1 1-1,2 6 1,0-1-137,0-1 1,0 0-1,1 0 0,0 0 1,0 0-1,1-1 1,0 1-1,1-1 0,8 11 1,0-3-162,1-1 0,1 0 0,0-1 0,0-1 0,2-1 0,-1 0 0,35 17 0,-31-20-577,0 0 0,1-1-1,0 0 1,0-2 0,1-1 0,42 3 0,-22-6-440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03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538 123 6333,'-22'0'163,"0"-2"0,0 0 0,-42-10 0,-47-12 158,-49-14-938,116 26-153,24 7-363,1-1-1,-23-9 0,31 9 120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0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766 32 8361,'-31'-6'500,"-10"2"-64,-4 0-148,-5-1-148,-11 1-140,-1 0-44,-1 1-124,0 3 100,7 0-252,-2-1-264,4 1-256,0 0-328,17 0-101,4 0 169,5 0 152,11 0-52,5 0-320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03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132 181 7725,'0'39'218,"-1"1"0,-2-1 1,-10 47-1,2-32-138,7-27-318,-12 35 1,14-57-692,1-9 232,6-12 934,8 2-168,1 0 0,1 1 0,0 1 0,0 1 0,1 0 0,25-12-1,-1-2 17,38-23-23,116-79-79,-191 124 84,1 0 1,-1-1-1,0 1 0,0-1 1,0 0-1,-1 1 0,1-1 1,-1-1-1,0 1 0,0 0 0,0 0 1,-1-1-1,0 1 0,0-1 1,0 0-1,0 1 0,0-1 1,-1 0-1,0 1 0,0-1 1,-1 0-1,1 1 0,-3-10 0,2 11-36,0 0 0,-1 0-1,1 0 1,-1 0-1,0 0 1,0 0-1,0 0 1,0 1-1,0-1 1,-1 1-1,1 0 1,-1-1 0,0 1-1,0 0 1,1 1-1,-7-4 1,-2-1-33,-1 1 0,0 0 1,-13-3-1,-18-3-717,0 2-1,-1 2 1,1 3 0,-2 1-1,-68 4 1,98 0-3,-1 0 0,1 1 0,-29 8 0,7 4-772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04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216 748 3716,'4'2'72,"-4"-2"184,0-8-48,0-10-24,-4-11 12,-8-3-48,-5-8-24,-8-8-124,-1 0-56,-2-2-124,-3-1-296,4 3-184,-1-2-180,6 11-340</inkml:trace>
  <inkml:trace contextRef="#ctx0" brushRef="#br0" timeOffset="1">755 575 7281,'0'-7'596,"0"-7"-168,0-6-248,3-5-88,-3-7 0,0-9-64,0-4-28,0-2-140,-3-2-276,-2-4-324,-4 2-324,8 0-277,-5 4 13,0-2 196,4 6-208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2:5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3976,'0'10'242,"0"8"-53,0 1 0,1-1 0,0 0 0,2 1 0,0-1 0,9 28 0,-8-34-195,1-2 1,1 1 0,0 0 0,0-1 0,1 0 0,0-1 0,0 1 0,1-2 0,1 1 0,-1-1 0,1 0 0,1-1 0,0 0 0,10 6 0,-2-3 17,1-2-1,0 0 0,0-1 1,0-1-1,1 0 0,0-2 1,30 3-1,-15-3-38,0-2 1,0-1-1,0-2 0,35-6 0,-61 6 18,0-1-1,0-1 0,-1 0 0,1 0 1,-1 0-1,1-1 0,-1 0 0,0-1 0,0 0 1,10-9-1,-13 10 51,-1 0 0,1-1 0,-1 1 0,-1-1 0,1 0 0,-1 0 0,1 0 0,-2-1 0,1 1 0,0-1 0,-1 1 0,0-1 0,-1 0 0,1 0 0,-1 0 0,1-11 0,-2 9 44,1 0-1,-2 0 1,1 0 0,-1 0 0,0 0 0,-1 0-1,0 0 1,-3-10 0,2 13-50,1 0 0,-1 1 0,0-1 1,0 1-1,0-1 0,-1 1 0,0 0 0,1 0 0,-1 1 1,-1-1-1,1 1 0,0 0 0,-8-4 0,-1 0-26,-1 1-1,0 0 0,-1 1 1,1 0-1,-1 2 1,0-1-1,-23-1 0,-10 2-242,-49 3 0,89 1 177,-16 0-415,-1 1 0,-43 9-1,56-8 46,-1 1-1,1 0 0,0 0 0,0 2 1,0-1-1,-20 15 0,12-4-662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04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7929,'0'0'342,"17"3"161,205 17-742,-55-9-4884,-139-8 3815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04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10 571 11365,'-10'-343'-1679,"10"140"-5361,0 178 5710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05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4 544 3804,'7'-5'99,"0"-1"-1,0-1 1,0 1-1,-1-1 1,-1 0-1,1 0 1,-1-1-1,8-14 1,28-70 697,-39 86-745,23-62 406,27-111 0,-26 65 3467,-23 104-2890,-2 11-1019,0 0-1,0 0 1,0 0 0,-1 0 0,1 1 0,-1-1-1,1 0 1,-1 0 0,1 0 0,-1 0 0,0 1-1,1-1 1,-1 2 0,6 93-1025,-2-19 401,0-33 580,1-1 0,2 0 0,3-1 1,23 68-1,-24-87 132,-2-10-70,-1 1 0,-1 0 1,0 1-1,-1-1 0,-1 1 0,3 20 0,-7-34-37,1 0-1,0-1 1,-1 1 0,1-1-1,-1 1 1,1-1-1,-1 1 1,1-1 0,-1 1-1,0-1 1,1 1 0,-1-1-1,1 0 1,-1 1 0,0-1-1,1 0 1,-1 0 0,0 1-1,0-1 1,1 0 0,-1 0-1,0 0 1,0 0-1,1 0 1,-1 0 0,0 0-1,0 0 1,1 0 0,-1 0-1,0-1 1,1 1 0,-1 0-1,-1-1 1,-4 1-29,-59-3-2449,-79-15 0,107 13 1194,-26-5-988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05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1 680 10745,'0'-395'602,"0"250"-2988,0 6-3726,0 138 4791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06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2 363 4164,'-2'-362'4064,"5"362"-4049,-1 0-1,1 0 1,-1 1 0,0-1-1,1 1 1,-1 0 0,0-1-1,4 3 1,30 18 79,-1 2-1,-1 2 1,61 57 0,-64-55 66,-2-2 75,-2 2 0,-1 1 1,-1 1-1,-1 0 0,-1 2 0,-2 1 1,31 64-1,-47-85-259,-1 1 1,-1 0-1,0 0 0,0 0 1,-1 0-1,-1 1 1,0-1-1,-1 0 0,0 1 1,-3 14-1,3-24 16,-1 1 1,0-1-1,0 0 1,0 0-1,0 0 1,-1 1-1,1-1 1,-1-1-1,0 1 1,1 0-1,-2 0 1,1-1-1,0 1 1,-5 3-1,3-2-16,-1-1-1,0 0 0,0 0 0,0-1 1,-1 1-1,1-1 0,-11 3 0,-3-1-148,0-1-1,-1-1 0,-36 0 1,-74-6-1578,108 1 855,0 0 0,0-1 0,-39-14-1,16 1-619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12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23 371 1856,'0'0'112,"0"0"-16,-6-29 3770,2 18-3758,1 0-1,0 1 1,1-2-1,0 1 1,0 0 0,1 0-1,1 0 1,0-1 0,2-12-1,-1-14-804,-1 19 207,4-113-3003,-2 104 2559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12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4984,'7'3'3621,"11"-3"-3151,-14 0-157,393 20 201,-66 0-5576,-273-17 2535,-29-2 1186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13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 5853,'-14'9'1200,"3"-4"-966,0 1 0,1 0 0,0 0 0,-1 1 0,2 1 0,-17 15 0,21-18-229,1 1 1,0-1-1,0 1 1,0 0-1,1 0 0,0 0 1,0 1-1,1-1 1,0 1-1,0-1 1,0 1-1,1 0 1,-1 11-1,1-2 15,0 0 0,2 0-1,-1 0 1,2 0-1,7 31 1,-6-36 41,1 1 0,1-1 0,0 0 0,0-1-1,1 1 1,0-1 0,1 0 0,13 14 0,-12-15-63,1 0 0,0-1 0,0 0 1,1 0-1,0 0 0,1-2 0,-1 1 0,1-1 0,21 7 0,-27-11-15,0 0 0,1-1 0,-1 0 0,0 0-1,1 0 1,-1-1 0,0 1 0,1-1 0,-1-1-1,1 1 1,-1-1 0,0 0 0,1 0-1,-1-1 1,0 1 0,0-1 0,0 0 0,0-1-1,0 1 1,-1-1 0,1 0 0,-1 0 0,1 0-1,6-7 1,-2-1-246,0 0-1,0 0 1,-1-1 0,0 0-1,-1 0 1,-1-1 0,8-18-1,-4 3-987,-2 0 1,8-46-1,-11 33 114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13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1 345 6421,'0'-12'517,"0"-20"177,5-48 0,1 49-660,13-118 74,-13 109 301,2 63-530,0 1 0,2-2-1,1 1 1,1-1 0,1-1 0,0 0 0,21 22 0,-15-20 244,2-1 1,1-1-1,1-1 1,0-1-1,41 26 1,-54-39-140,0 0 0,0-1-1,0 0 1,1-1 0,-1 0 0,18 4 0,-25-7-5,1-1 1,-1 1 0,1-1-1,-1 0 1,0 0 0,1-1-1,-1 1 1,1-1-1,-1 1 1,0-1 0,1 0-1,-1 0 1,0-1 0,0 1-1,0-1 1,0 1-1,0-1 1,0 0 0,0 0-1,-1 0 1,1-1 0,-1 1-1,1-1 1,-1 1-1,3-6 1,-1 2-174,0 0-1,0-1 1,-1 0-1,0 0 1,0 0-1,-1 0 1,0 0-1,2-11 1,-2-3-1172,1-38 1,-3 21 204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1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3308,'-24'8'2158,"-25"11"1152,46-18-3190,0 1-1,1-1 0,-1 1 0,0 0 1,1 0-1,-1 1 0,1-1 1,0 0-1,0 1 0,0-1 0,0 1 1,0 0-1,-2 3 0,0 6-65,0 0 0,1-1-1,1 1 1,-1 0 0,2 1 0,0-1-1,0 0 1,1 0 0,0 1-1,5 22 1,-3-28-142,0-1 0,0 0 0,0 0 0,1 0 0,0-1 0,0 1 0,1-1-1,0 0 1,0 1 0,0-2 0,0 1 0,1 0 0,0-1 0,0 0 0,0 0 0,0 0 0,8 3 0,0 1-375,1-1 0,1-1 0,-1 0-1,1-1 1,29 6 0,-22-7-505,0-2-1,-1 0 1,28-2-1,-13-2-238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2:5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16 411 5657,'0'0'168,"0"0"-156,0 0-87,0 0-17,0 0 43,0 0 139,0-15 1098,-4-192 342,-2 70-5139,1 102 1478,4 19 1082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1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542 91 6469,'0'0'60,"-8"0"248,-9 0-16,-5 0-12,-3-4 16,-3-1-24,-5-5-72,-5 2-52,1 0-76,-2 0-12,1 0-60,-1 3-20,0-4-296,0 4-500,2 1-412,-1-4-317,3 4-67,6 0 104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14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418 182 4140,'4'-7'644,"-4"5"245,0-4 35,0-2 48,0 0-96,-8-2-344,-9-3-216,-7-5-140,-6 2-176,-4 1-192,-8-1-388,-3-1-448,0 4-372,-2 4-197,0 1 145,2 0 200,7 0-64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15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145 360 5677,'19'-31'158,"-2"-1"1,-1-1 0,-1 0 0,13-48-1,22-50 1447,-49 130-1471,-1-1-1,1 1 0,0-1 1,0 1-1,0-1 0,0 1 1,0 0-1,0-1 0,0 1 0,1 0 1,1-2-1,-2 3-124,-1 0-1,1 0 1,0 0 0,-1-1-1,1 1 1,0 0 0,-1 0-1,1 0 1,-1 0 0,1 0-1,0 0 1,-1 0-1,1 0 1,-1 1 0,1-1-1,0 0 1,-1 0 0,1 0-1,-1 1 1,1-1 0,-1 0-1,1 1 1,-1-1 0,1 0-1,-1 1 1,1-1-1,-1 1 1,1-1 0,-1 1-1,0-1 1,1 1 0,-1-1-1,0 1 1,1-1 0,-1 1-1,0 1 1,115 196 1939,-94-162-1593,32 80 0,-48-101-404,0 1 0,-1 0 0,-1 0 0,0 0 0,-1 1 0,-1-1-1,0 0 1,-2 21 0,0-32 23,0 0-1,0 0 0,-1 0 1,0 0-1,1-1 1,-2 1-1,1 0 0,0-1 1,-1 1-1,0-1 1,0 0-1,0 0 0,-1 0 1,1-1-1,-1 1 1,0-1-1,0 0 1,0 0-1,0 0 0,-1 0 1,-7 3-1,-4 1-313,-1 0 0,0-2-1,0 0 1,-33 6 0,4-6-1185,0-2-1,-71-4 1,115 1 1461,-69-6-1721,6-8 105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10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1361 164 5148,'-2'-2'263,"0"0"0,0 0-1,0 0 1,-1 1-1,1-1 1,0 1 0,-1-1-1,1 1 1,-1 0-1,1 0 1,-1 0 0,-4-1-1,0 0-18,-35-14-10,-1 2-1,-1 1 0,0 3 1,0 2-1,-1 1 1,0 3-1,-55 1 1,59 2-203,0 3-1,0 0 1,0 3 0,0 2 0,-73 21 0,69-13-62,1 3 0,1 2 1,0 1-1,2 2 0,1 2 0,0 2 0,2 2 1,2 1-1,0 1 0,-35 42 0,57-55 17,1 1-1,1 0 1,0 1 0,2 0-1,0 1 1,1 0-1,1 0 1,1 1-1,1 0 1,1 1 0,1-1-1,1 1 1,0 43-1,4-34-23,1-1-1,1 1 0,2-1 1,1 0-1,1 0 0,2-1 1,1 0-1,2 0 0,22 42 1,-2-18 8,3-2 0,1-1 0,3-2 0,2-2 0,2-2 1,2-1-1,2-3 0,65 46 0,-47-44 19,1-2 0,2-3 0,1-4 0,2-2 0,2-4 0,95 25 0,-105-38 44,0-3 0,0-3 1,1-2-1,120-4 0,-134-6 8,0-2 1,0-3 0,0-2-1,-1-2 1,-1-2-1,80-34 1,-81 26 19,-1-3 1,-1-1 0,-2-3-1,0-1 1,-2-2-1,70-72 1,-88 80-34,-1-2 1,-1-1-1,-2 0 0,-1-1 1,-1-1-1,-1-1 0,-2-1 0,-1 0 1,-1 0-1,-2-1 0,12-59 1,-15 31 85,-3 0 0,-2-1 1,-7-62-1,2 95-67,-1 0 0,-1 0 1,-2 1-1,-1 0 0,0 0 0,-25-50 0,15 44 22,-1 1 0,-2 1 1,0 1-1,-48-50 0,32 43-278,-2 2 0,-2 2 1,-1 1-1,-1 3 0,-1 1 1,-2 2-1,-86-34 1,81 41-1032,0 3-1,-97-18 1,13 17-1585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11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13 622 3256,'-1'0'82,"1"1"0,-1-1 0,0 1 0,0-1 0,0 1-1,1-1 1,-1 1 0,0-1 0,1 1 0,-1 0 0,1 0-1,-1-1 1,1 1 0,-1 0 0,1 0 0,-1 0 0,1-1 0,0 1-1,-1 0 1,1 0 0,0 0 0,0 0 0,0 0 0,0 0 0,0 0-1,0-1 1,0 1 0,0 0 0,0 0 0,0 0 0,0 0-1,0 0 1,1 0 0,-1 0 0,0 0 0,1-1 0,-1 1 0,1 0-1,-1 0 1,1-1 0,-1 1 0,1 0 0,1 1 0,2 3-256,1-1 0,1 1 0,-1-1 0,11 6 0,-12-7 355,30 16-228,0-2 0,2-1 1,0-2-1,69 17 0,-65-23-16,0-1 0,1-2-1,-1-2 1,51-3-1,-80 0 43,-4 0-27,1 0-1,-1-1 1,0 1-1,0-2 1,0 1-1,0-1 1,0 0-1,0 0 1,10-5-1,-14 5 42,-1 0-1,1 0 1,-1 1-1,1-2 1,-1 1-1,0 0 1,1 0-1,-1-1 1,-1 1-1,1-1 1,0 1-1,0-1 1,-1 0-1,0 0 1,0 0-1,1 0 1,-1 0-1,-1 0 1,1 0-1,0 0 1,-1 0-1,0 0 1,0-6-1,0-2 20,0-1-1,-1 1 1,0-1-1,-1 1 1,-1-1 0,0 1-1,0 0 1,-1 0-1,0 1 1,-1-1-1,0 1 1,-1 0-1,0 0 1,-9-11-1,-7-6 17,0 1 0,-2 1 0,-1 1 0,-1 1 0,-1 2 0,-40-26 0,43 32 137,-2 2 0,1 0 1,-2 2-1,1 0 0,-2 2 0,1 1 0,-1 1 1,-31-3-1,169 11 262,-49-2-525,-59 1 117,0 0 0,0-1 0,0 1 0,0 0 0,0-1 0,0 1 0,0-1 0,0 0 0,0 1 0,0-1 0,0 0 0,0 0 0,0-1 0,0 1 0,-1 0 0,1 0 0,-1-1 0,1 1 0,-1-1 0,1 0 0,-1 1 0,0-1 0,0 0 0,1 0 0,-1 0 0,-1 0 0,1 0 0,0 0 0,0 0 0,-1 0 0,1 0 0,-1 0 0,0-3 0,1 0 42,0 0 0,-1 0 1,0 0-1,-1 0 0,1 0 0,-1 0 0,0 0 0,0 0 0,0 0 0,-1 0 0,1 0 0,-1 0 0,-3-5 0,-2 1-46,1 1-1,-1-1 1,-1 1-1,1 1 0,-1-1 1,-1 1-1,0 0 1,1 1-1,-14-7 1,5 4-509,-1 1 0,0 0 0,0 2 0,-27-7 0,-16 2-1523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15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527 82 2304,'0'-16'717,"1"11"-282,-1 0 1,0 0-1,0 0 0,-1 0 1,1 0-1,-4-10 1,4 14-332,-1 0 1,0-1-1,1 1 1,-1 0-1,0 0 1,0 0-1,0 0 1,0-1-1,0 1 1,0 0-1,-1 1 1,1-1-1,0 0 1,0 0-1,-1 0 1,1 1-1,0-1 1,-1 1-1,1-1 1,-1 1-1,1 0 1,-1-1-1,1 1 1,-1 0-1,1 0 1,-1 0-1,1 0 1,-2 0 0,-9 1-40,0 0 0,0 1 0,0 1 0,0-1 0,1 2 0,-1 0 1,1 0-1,0 1 0,0 0 0,0 1 0,1 0 0,0 1 1,0 0-1,1 1 0,-13 13 0,1 0 2,1 2 0,1 0 0,1 1 0,1 1 0,-15 30 0,13-19-29,-27 74-1,46-110-43,0 0 0,0 0 1,0 0-1,0 1 0,0-1 1,0 0-1,0 0 0,0 0 0,0 0 1,0 0-1,0 0 0,0 1 0,0-1 1,0 0-1,0 0 0,0 0 0,0 0 1,0 0-1,0 0 0,0 0 0,-1 0 1,1 0-1,0 1 0,0-1 0,0 0 1,0 0-1,0 0 0,0 0 1,0 0-1,-1 0 0,1 0 0,0 0 1,0 0-1,0 0 0,0 0 0,0 0 1,0 0-1,0 0 0,-1 0 0,1 0 1,0 0-1,0 0 0,0 0 0,0 0 1,0 0-1,0 0 0,-1 0 0,1 0 1,0 0-1,0 0 0,-5-8-37,-3-11 83,8 19-63,-10-26-245,-59-185-6966,59 179 6052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15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8789,'43'33'144,"0"-4"-120,1-5-24,-1 2-28,0-8 12,-4-3-24,0-5-156,3-6-344,-5-4-396,-2 0-260,3-2-161,-5-9 125,-5 0 220,-5-5-32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16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571 347 7441,'-27'-2'376,"-4"-1"-152,-5-4-100,-9 0-16,-4-1-32,-4-4-64,4 2 52,2 0-24,2-1-40,2 1-104,7 2-340,3 0-512,6-2-400,6 3-141,4 3 117,8 0 264,7 0 272</inkml:trace>
  <inkml:trace contextRef="#ctx0" brushRef="#br0" timeOffset="1">636 138 6401,'0'-1'136,"-1"-1"1,0 1-1,1 0 0,-1 0 1,0 0-1,0 0 1,0 0-1,0 0 1,0 0-1,0 1 1,0-1-1,0 0 1,0 0-1,0 1 1,0-1-1,-1 1 0,1-1 1,-1 0-1,-1 0 27,-40-18 254,-1 1 1,-79-20-1,-95-3-2665,189 39-431,-32 0 0,54 2 1029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16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418 334 5889,'-2'2'23,"1"0"0,-1 0 0,0 0 0,0-1 1,0 1-1,0 0 0,0-1 0,0 0 0,0 1 1,0-1-1,-1 0 0,1 0 0,-1 0 0,1 0 1,0-1-1,-1 1 0,-3 0 0,-6 0 205,1-1 0,-21-1 0,7 0 82,7 1-120,1-1 0,-1-1 0,1-1 0,0-1 0,0 0 0,0-1 0,0 0 0,1-2 0,0 0 0,0-1 0,1 0 0,0-1 0,-24-20 0,35 24-114,0 0 0,0 0-1,0 0 1,1 0 0,0-1-1,0 1 1,0-1 0,1 0 0,-1 0-1,1 0 1,1 0 0,0 0-1,-1 0 1,2-1 0,-1 1 0,1 0-1,0-8 1,1-3-1104,1-1 0,0 0 0,2 1 0,10-34 0,-3 18-1499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6:51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810 1296 3760,'3'2'66,"-1"0"0,0 1 0,1-1 0,-1 0 0,0 1 0,-1-1 0,1 1 0,0-1 0,1 5 0,-2-8-8,0 0 0,-1 0 0,1 1 0,0-1 0,0 0 0,-1 0 0,1 0 0,0 0 0,-1 0 0,1 0 0,-1 0 0,1 0 0,-1 0 0,0 0 0,1-2 0,0 2 42,13-35 422,13-54 1,-8 25-439,40-130 30,29-85 22,-36 147-132,6 3 0,81-134 0,-133 253 11,-3 7 53,0-1 0,0 0-1,0 0 1,-1 0 0,0 0 0,0-1 0,0 1 0,-1-1-1,1 1 1,-1-1 0,0-8 0,-1 13-43,-1 0 0,1 0 1,-1 0-1,1 0 0,-1 0 0,1 0 1,-1 0-1,0 0 0,1 0 0,-1 0 0,0 1 1,0-1-1,0 0 0,0 0 0,0 1 1,0-1-1,0 0 0,0 1 0,0-1 0,0 1 1,0-1-1,0 1 0,0 0 0,0 0 0,0-1 1,-2 1-1,-38-5 178,33 4-128,-151-4 54,-178 16-1,66 0-1247,-191-8-4745,434-3 4991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2:5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1 639 4252,'5'10'107,"0"1"-82,0 0 0,1-1-1,9 12 1,-12-19-38,0 1 1,0-1-1,1 0 0,-1 0 0,1 0 0,-1-1 0,1 1 0,0-1 1,0 0-1,0 0 0,1 0 0,3 1 0,14 2 5,-1-1-1,1-1 1,0-1 0,0-1 0,0-1-1,-1 0 1,1-2 0,0 0-1,0-2 1,20-6 0,-28 6-37,0 0 1,-1-1 0,0 0 0,0-1-1,-1-1 1,1 0 0,18-15 0,-28 20 44,-1-1-1,0 1 1,0 0 0,0-1 0,0 1 0,0-1 0,0 0 0,-1 1-1,1-1 1,-1 0 0,0 0 0,0 0 0,0 0 0,0 0 0,0 0 0,-1-1-1,1 1 1,-1 0 0,0 0 0,0 0 0,0 0 0,-1-1 0,1 1-1,-1 0 1,1 0 0,-1 0 0,0 0 0,-2-4 0,0 0 7,-1-1 0,0 1 1,0 1-1,-1-1 0,0 0 0,0 1 1,0 0-1,-1 0 0,-12-9 0,-20-11 160,-45-24 1,50 32-59,2-1 1,-56-44 0,83 59-45,0 0-1,0 1 1,1-1 0,0-1 0,-1 1 0,1 0-1,1-1 1,-4-6 0,5 9-27,0 0 0,1 0 0,-1 0 0,1 0 0,-1 0 0,1-1 0,0 1 0,0 0 0,0 0 0,0 0 0,0 0 0,1-1 0,-1 1 0,1 0 1,-1 0-1,1 0 0,0 0 0,0 0 0,-1 0 0,2 0 0,-1 0 0,0 0 0,0 1 0,3-4 0,19-18-3,1 1 0,1 0 0,47-29 0,-23 16-23,-33 23 79,5-4-675,31-17-1,-45 29 239,0 1 0,0 0 0,0 0-1,0 0 1,0 1 0,1 0 0,-1 1 0,0 0-1,12-1 1,0 2-722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6:51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821 1 7889,'0'14'196,"0"0"-156,-10-5-28,-10 3 68,-9-2 168,-10 0 32,-7-3-132,-6 1-76,-9-4-44,-4-4-28,-5 0-128,3 0-268,-2 0-336,2-4-392,5-1-385,1-1 89,6-1 216,8 6-44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6:51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364 771 4616,'-26'16'373,"-20"12"147,1 2 1,2 2-1,-42 40 0,73-61-447,1 0 0,1 1 0,0 1 0,1 0 0,0 0 0,1 1 0,0 0 0,1 0 0,1 1 0,0 0 0,1 0 0,1 0 0,0 0 0,-3 32 0,4-3 180,6 81 1,0-100-198,1 0 0,0 0 0,2-1 0,16 41-1,-1-18 88,2-1 0,2-2-1,2 0 1,49 61 0,-16-34 200,114 104-1,-107-117-227,1-3 0,3-4 0,3-2-1,95 47 1,-111-67-64,2-4 1,0-2-1,2-2 0,0-3 0,1-3 0,95 10 0,-93-20 0,0-2-1,72-7 1,-99 0-72,-1-2 0,0-1 0,0-1 1,-1-2-1,39-17 0,-28 6-4,-2-3 0,0-1 0,-2-3 0,0-1 0,-3-2 0,0-2 0,-2-2 1,-2-1-1,-1-2 0,-2-1 0,36-55 0,-36 43 28,-2-2 1,-3 0-1,-2-2 1,-2-1-1,-3-1 1,-3-1-1,-2 0 0,-2-1 1,7-77-1,-15 64 20,-3 1-1,-2-1 0,-10-74 0,4 109 9,-1 1 1,-2-1-1,-2 2 0,-1-1 1,-1 2-1,-2 0 0,-33-57 1,25 56-60,-3 0 1,0 2 0,-2 1-1,-58-52 1,42 48-112,-2 1-1,-1 3 1,-55-29-1,7 14-218,-2 4 0,-2 4 0,-150-38 0,139 49-502,-2 4 1,-1 5-1,-181-8 1,267 27 542,-129 1-1575,133 0 1593,0 2 1,0 1 0,1 0-1,-39 13 1,52-13 200,0-1 0,0 1 0,1 0 0,-1 0 0,1 1 0,-10 8 0,9-5-114,0 1 0,1 0 0,-11 16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6:52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0 410 8117,'0'0'1172,"0"0"-397,0 0-343,1 12 189,2-8-586,0-1-1,0 1 1,0-1-1,0 0 1,0 0-1,1 0 1,-1 0-1,9 4 1,-1 0 91,39 28 97,74 38-1,-92-57-275,0-1 1,0-3-1,66 18 1,-95-29 42,4 0-41,0 1-1,0-1 0,0 0 1,0 0-1,0-1 1,0 0-1,13-1 0,-19 0 43,0 0-1,0 0 0,0 1 0,0-1 0,0 0 0,0 0 0,0 0 0,-1 0 1,1 0-1,0-1 0,-1 1 0,1 0 0,-1 0 0,1 0 0,-1 0 1,0-1-1,0 1 0,1 0 0,-1 0 0,0-1 0,0 1 0,0 0 1,0 0-1,-1-3 0,-3-35-84,0 26 92,-1 1 1,0 0 0,0 0 0,-1 1-1,-1-1 1,-15-19 0,-2 3-11,-33-33 1,-103-77-115,55 49-146,100 84 303,-21-21-219,25 24 240,0 1-1,0 0 0,0-1 1,1 1-1,-1-1 1,0 1-1,1 0 1,-1-1-1,1 0 0,0 1 1,-1-1-1,1 1 1,0-1-1,0 1 1,0-1-1,0 0 0,0 1 1,0-1-1,1 1 1,0-3-1,-1 3-25,1 0-1,0 0 0,0 0 1,0 0-1,0 0 1,0 0-1,0 0 1,0 0-1,0 0 1,0 1-1,0-1 1,0 0-1,0 1 1,1-1-1,-1 1 1,0-1-1,0 1 1,2-1-1,29-5-30,-22 4 35,230-36-1727,2 11-5200,-207 23 5561,2 0 358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6:53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0 956,'0'13'-160,"0"-5"-124,0-1-4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6:53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28 3580,'0'-1'174,"0"-1"-1,0 1 1,0 0-1,0-1 0,1 1 1,-1 0-1,0 0 1,1-1-1,-1 1 1,1 0-1,-1 0 1,1 0-1,-1-1 0,1 1 1,0 0-1,1-2 1,-1 3 136,0-1 0,-1 1 0,1-1 0,0 1 0,0-1 0,0 1 0,0-1 0,0 1 0,-1 0 0,1 0 0,0-1 0,0 1 0,0 0 0,0 0 0,1 0 0,-1 1-304,0 1-1,0-1 1,0 0 0,0 1-1,-1-1 1,1 1 0,0-1-1,-1 1 1,1-1 0,-1 1-1,0-1 1,0 1 0,1 0-1,-1-1 1,-1 4 0,11 144-46,6 126 88,-12-92-5578,-4-182 5464,0-1 0,0 1 0,0-1 0,0 1-1,0-1 1,0 1 0,0-1 0,0 0 0,0 1 0,0-1 0,0 1 0,0-1 0,-1 1 0,1-1-1,0 0 1,0 1 0,-1-1 0,1 1 0,0-1 0,0 0 0,-1 1 0,1-1 0,0 0 0,-1 1-1,1-1 1,-1 0 0,1 0 0,0 1 0,-1-1 0,1 0 0,-1 0 0,1 0 0,-1 0 0,1 0 0,0 1-1,-1-1 1,1 0 0,-1 0 0,1 0 0,-1 0 0,1 0 0,-1 0 0,1 0 0,-1-1 0,1 1-1,0 0 1,-1 0 0,0-1 0,-23-9-168,24 10 229,-17-11-281,0-1 0,1 0 1,0-1-1,-26-30 1,-47-68 157,22 10 235,59 87 137,1-1 0,0 1 0,1-1 0,1-1-1,-5-20 1,9 32 76,0 1 1,1 0-1,0 0 0,-1 0 0,1-1 0,0 1 1,0 0-1,1-1 0,-1 1 0,2-6 0,-1 8-221,0 0-1,-1 0 1,1 0-1,0 0 0,0 0 1,0 0-1,0 0 1,-1 1-1,1-1 1,1 0-1,-1 0 1,0 1-1,0-1 0,0 0 1,0 1-1,0 0 1,1-1-1,-1 1 1,0 0-1,0-1 0,1 1 1,-1 0-1,0 0 1,0 0-1,1 0 1,1 0-1,13 0 232,49 0 220,0 2 1,85 14 0,-7 9-1419,34 7-1223,-60-7-2069,-92-19 2971,1 2-143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6:53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15 3008,'0'0'316,"0"0"-55,0 0-103,0 1-97,0 0-50,0 0 3,-30-5 1527,28 2-536,1 2-1156,1 0 0,-1 0 0,1 0 0,0-1 0,-1 1 0,1 0 0,-1 0 0,1 0 0,0-1 0,-1 1-1,1 0 1,0-1 0,0 1 0,-1 0 0,1-1 0,0 1 0,0 0 0,-1-1 0,1 1 0,0 0-1,0-1 1,0 1 0,0-1 0,0 1 0,-1 0 0,1-1 0,0 1 0,0-1 0,0 1 0,0-1-1,0-1-683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6:54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3944,'0'0'696,"0"0"-76,-10 21 687,6-7-1170,0 1 0,1-1 0,1 1 0,0-1 0,1 1 0,1 0 0,2 21 0,-1-1 141,-1-25-248,0-1 0,2 1 0,-1-1-1,1 0 1,0 1 0,1-1 0,0 0 0,1 0-1,0-1 1,4 9 0,0-5 30,0 0 1,1-1-1,0 0 1,0 0-1,1-1 1,14 11 0,-7-7 47,1-1 0,1-2 0,0 0 0,0 0 0,1-2 0,0-1 0,1 0 0,35 8 0,-47-14-68,1 0 1,-1-1-1,0 0 0,0-1 1,1 0-1,-1 0 0,0-1 1,1 0-1,11-3 0,-17 3-18,-1-1-1,0 1 1,1-1-1,-1 1 1,0-1-1,0 0 1,1-1-1,-2 1 1,1 0-1,0-1 1,0 1-1,-1-1 1,1 0 0,-1 0-1,0 0 1,0 0-1,0-1 1,-1 1-1,1 0 1,-1-1-1,1 1 1,-1-1-1,0 0 1,0 1-1,0-8 1,1-3 55,-1-1 1,0 0 0,-1 1 0,-1-1 0,-3-20 0,3 28-66,-1 1 1,0-1-1,0 0 1,0 1-1,-1-1 1,0 1-1,0 0 1,-1 0-1,0 0 1,0 0-1,0 1 1,-1-1-1,-6-5 1,-3 0-221,1 2-1,-1-1 1,-1 2 0,0 0 0,0 0 0,0 2 0,-1 0-1,0 1 1,0 0 0,-31-4 0,-9 2-2548,-105 2 0,144 5 2178,-34 0-784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6:5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7313,'16'-2'723,"1"0"0,-1 2 0,0-1 0,31 5 0,-42-3-675,1 0 1,-1 0 0,0 1 0,0 0-1,0 0 1,-1 0 0,1 1 0,0 0 0,-1-1-1,0 2 1,0-1 0,0 0 0,0 1-1,0 0 1,0 0 0,-1 0 0,0 0 0,0 1-1,3 4 1,6 14 40,-1 1-1,-1 0 1,-1 1-1,-1 0 1,8 43-1,-9-19-572,-2 0-1,-2 55 1,-3-103 458,0-1 0,0 1 0,0 0-1,0 0 1,0 0 0,0-1 0,0 1 0,-1 0 0,1 0-1,0 0 1,0-1 0,-1 1 0,1 0 0,-1 0 0,1-1-1,-1 1 1,1 0 0,-1-1 0,1 1 0,-1-1 0,1 1-1,-1 0 1,0-1 0,1 0 0,-1 1 0,0-1 0,0 1-1,1-1 1,-1 0 0,0 1 0,0-1 0,1 0 0,-1 0 0,0 0-1,0 0 1,0 1 0,0-1 0,1 0 0,-1-1 0,0 1-1,-1 0 1,1-23 1144,2 19-998,-1 1 1,1-1 0,0 1-1,0-1 1,0 1-1,1 0 1,-1-1 0,1 1-1,0 0 1,0 0 0,0 0-1,0 0 1,0 0 0,3-2-1,43-40 644,-37 36-603,109-83 501,10-9-821,-127 99 174,-1 0 0,1 0 0,-1 0 0,0-1 0,0 1 0,0-1 0,0 0 1,0 1-1,0-1 0,-1 0 0,0 0 0,1 0 0,-1 0 0,0 0 0,0 0 0,-1 0 1,1-1-1,-1 1 0,1 0 0,-1 0 0,0-1 0,0 1 0,-1 0 0,1 0 0,-1 0 1,1-1-1,-1 1 0,0 0 0,0 0 0,0 0 0,-1 0 0,1 0 0,-1 0 0,0 1 1,0-1-1,1 1 0,-2-1 0,1 1 0,0-1 0,0 1 0,-4-3 0,-8-4-228,1 0 1,-2 1-1,1 0 0,-1 2 0,0-1 0,-25-6 0,-98-16-3698,67 20 992,2 5-416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7:05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113 208 5549,'-25'1'1962,"-1"1"0,-36 7 0,152-11 62,1253-67-242,379-63-661,-1564 119-977,-151 11-6967,-14 1 3223,-11 0 404,10 3 1457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7:05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1 639 8045,'0'0'121,"0"0"0,1 1 0,-1-1 0,1 0 0,-1 1 0,1-1 0,-1 0 0,1 0 0,-1 1 1,1-1-1,-1 0 0,1 0 0,0 0 0,-1 0 0,1 0 0,-1 0 0,1 0 0,-1 0 0,2 0 0,14-2-80,0-2 1,16-5-1,1 0 2,189-56 601,-179 52-505,290-110 277,-310 114-411,-13 6-4,-1-1 1,0 0 0,1 0-1,-2-1 1,1 0 0,10-8-1,-19 12 47,1 1-1,0-1 0,-1 0 0,1 0 1,-1 1-1,1-1 0,-1 0 0,1 0 0,-1 0 1,0 0-1,1 0 0,-1 0 0,0 0 1,0 0-1,0 0 0,0 1 0,1-1 1,-1 0-1,0 0 0,-1 0 0,1 0 0,0 0 1,0 0-1,0 0 0,-1 0 0,1 0 1,0 0-1,-1 0 0,1 0 0,-1 0 1,0-1-1,-2-1 50,1-1 1,-1 1-1,0 0 1,0 0-1,-1 0 0,-3-3 1,-45-30-130,-2 2 0,-101-47 0,-128-32-4820,158 75 576,69 26 2058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2:56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4956,'0'7'86,"0"0"0,1-1 0,0 1 0,0 0 0,1-1 0,-1 0-1,2 1 1,-1-1 0,1 0 0,0 0 0,0 0 0,4 6-1,-1-4-34,1 0 0,-1-1 0,1 0 0,0 0 0,1-1 0,0 0-1,13 8 1,-2-4-25,1 0-1,0-2 1,0 0-1,1-1 1,0-2-1,39 7 1,-5-6-81,-1-3 0,0-2 0,55-6 0,-85 3-787,1-2 0,-1-1 0,38-12 0,-60 16 693,1 0 0,-1 0-1,1 0 1,-1 0 0,0-1 0,0 1-1,1-1 1,-1 1 0,0-1-1,2-3 1,5-3-539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7:06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94 238 4068,'-9'-1'942,"0"-1"0,0 1 0,0-1 0,0-1 0,-12-4 0,-6-2 1181,31 8 1667,38-5-2375,256-10-1104,-136 9-511,1459-121-7,-1188 82 262,-338 38-2246,-137 23 601,-62 20-1454,53-23 751,34-9 1278,-1 1 0,1 1 0,0 1 0,1 0 0,-1 1 0,-15 9 0,20-8 487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7:07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533 457 4352,'0'1'220,"0"-1"-1,0 0 0,0 1 0,0-1 0,0 0 1,0 1-1,0-1 0,0 0 0,1 1 0,-1-1 1,0 0-1,0 1 0,0-1 0,0 0 0,0 1 1,1-1-1,-1 0 0,0 0 0,0 1 0,1-1 1,-1 0-1,0 0 0,0 0 0,1 1 1,-1-1-1,1 0 0,10 1 1894,19-9-2790,-18 4 1241,108-27-396,-3-5 1,210-95-1,-320 127-69,0 0 0,0 0 1,0 0-1,-1-1 0,8-7 0,-13 12-62,0-1 0,0 0 0,-1 0 0,1 0 0,0 1 0,0-1 0,-1 0 0,1 0 0,-1 0 0,1 0 0,-1 0 0,1 0 0,-1-1 0,1 1 0,-1 0 0,0 0 0,0 0 0,0 0 0,1 0 0,-1-1 0,0 1 0,0 0 0,-1 0 0,1 0 0,0 0 0,0 0 0,-1-1 0,1 1 0,0 0 0,-1 0-1,1 0 1,-1 0 0,1 0 0,-1 0 0,0 0 0,1 0 0,-1 0 0,0 1 0,0-1 0,0 0 0,1 0 0,-1 1 0,0-1 0,0 0 0,0 1 0,0-1 0,-2 0 0,-12-6 34,0 0-1,-1 1 1,0 1 0,1 0-1,-2 1 1,-20-2 0,1-1-16,-696-92-2331,682 94 1465,-41-6-1106,-38-3-3753,102 13 3388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8:18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5400 876,'1'0'141,"-1"1"1,1-1-1,0 0 0,0 1 1,-1-1-1,1 1 0,0-1 1,-1 1-1,1-1 0,0 1 1,-1-1-1,1 1 0,-1 0 1,1-1-1,-1 1 0,1 0 1,-1 0-1,0-1 0,1 1 0,-1 0 1,0 0-1,0-1 0,1 1 1,-1 0-1,0 0 0,0 0 1,0-1-1,0 2 0,4 37 516,-3-16-427,21 148 1040,10 48-102,-14-153-927,3 0-1,3-1 1,3-2-1,3-1 0,63 99 1,222 267 596,-280-384-744,242 262-112,25-23 96,119 120 534,-262-238 95,7-7 0,261 190 0,347 194 447,27-40-260,-259-232-756,20-42 200,-544-222-315,1182 435 717,-8-112-401,-884-257-276,914 229 1159,-670-146-1375,113 29 4,5-25 62,571 48 407,1089-72-504,-738-221-139,-861-23 197,904-255 0,-126-66-572,-35-97 324,217-287-138,-1381 631 257,-8-13 1,416-352-1,-578 421 194,-6-6 1,229-294-1,-232 242-110,-8-5 0,113-234-1,-180 305 71,-5-3 1,-6-1-1,-4-3 0,-7-1 0,-5-2 0,-5-1 0,-7 0 0,2-148 1,-19-389 97,-17 399-8,-56-285-1,37 355-75,-8 3 0,-10 1 0,-7 3 0,-129-273 1,-144-182 350,243 485-210,-197-339 27,-41 26-380,31 117 235,-30 28 258,256 270-130,-3 2-1,-154-87 0,100 78-136,-158-58-1,-508-144 181,677 242-42,0 5 1,-2 6 0,-222 0 0,-65 19 1368,395-5-596,10 1-5144,3-1-4853,-1 1 7717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8:19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698 1351 6649,'13'-6'1744,"-14"5"-1700,1-1-1,0 1 0,-1-1 0,1 1 0,-1-1 0,0 1 0,1-1 0,-1 1 1,0-1-1,0 1 0,0 0 0,0 0 0,0-1 0,0 1 0,0 0 1,0 0-1,-2-1 0,-29-19 147,17 11-84,-28-19-29,-164-115 158,149 99-202,-74-73 0,109 96-28,2-2 0,1-1 1,1 0-1,1-1 0,1-1 1,1-1-1,2 0 0,0-1 1,3-1-1,0 0 0,-6-31 1,16 57 196,-4-21-558,4 7 3378,3 16-3006,-1 1 1,1-1-1,0 1 1,0 0-1,0 0 1,0 0-1,-1 0 1,1 0-1,1 0 1,-1 0-1,0 1 1,4-1-1,0-1-3,214-80-192,-3-9 0,345-201 0,-437 223-1661,-123 69-660,-5 6 1189,-8 7-1040,-3-5 712,-5 1 26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8:22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3835 4164,'0'0'304,"0"0"-158,0 0-162,0 0-57,0 0 11,5-12 248,12-7-115,1 1 0,0 1 0,26-18-1,-18 15 8,722-579 628,-655 526-649,347-285 669,-324 261-34,4 5 0,256-149 0,30 43-54,12 26-9,-217 91-316,215-101 484,236-89-109,-37 52-621,-63 62 305,-429 126-435,571-125 1000,-518 131-776,248-5 1,179 33 249,-558-2-359,301 7-40,743 9-42,-1084-17 27,1081-19-77,-83-9 113,-556 20-63,651-54-112,-825 42 314,668-21-34,-581 30-108,-102 2-134,1048-57-106,-245-64 430,-1039 127-243,611-129-370,-481 93 854,215-26 1,-244 50-817,70-10 30,-157 18 295,-1-1-1,0-2 0,44-19 0,-3-2-464,-69 28-3096,-15 4-2239,-6 0 4056,6-1 859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8:2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344 233 3116,'4'36'3146,"-4"-35"-2823,2 0 4370,13 1-4825,22-7-101,1-2-1,-1-1 1,-1-2-1,0-2 0,0-1 1,-1-2-1,43-25 1,-64 32 154,-1-2 0,0 0 0,-1 0 0,20-22 0,-27 24 104,-5 7-12,0 0-1,0 1 1,0-1 0,1 0-1,-1 0 1,0 1 0,1-1-1,-1 0 1,1 1 0,-1-1-1,1 1 1,-1-1 0,1 0-1,-1 1 1,1-1 0,-1 1-1,1-1 1,0 1 0,-1 0-1,1-1 1,0 1 0,0-1 0,0 1-31,-1 0-42,0 0 9,0 0-1,0 0 8,0 0 68,-30-5 431,-40-11-160,-1 3 0,-105-6-1,-145 12-8,314 7-290,-5 0-38,-9 0 76,0 0 0,-39-7 0,50 4 292,20 2 219,-1 3-1524,-20-2-3266,7 0 2218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27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51 432 2728,'10'198'3681,"-7"-155"-3021,-3-43-817,1-30 316,-1 16-117,1-96-567,-27-220-1,16 270-857,-8-46-1607,7 86 1863,10 17 973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27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772 279 2648,'-1'7'108,"1"0"1,-1 0-1,0 0 0,0-1 0,0 1 1,-1 0-1,0-1 0,-1 1 0,1-1 1,-1 0-1,-1 0 0,1 0 0,-1 0 0,0 0 1,0-1-1,-1 0 0,1 0 0,-1 0 1,0 0-1,-11 6 0,-9 8-7,-1-1 1,0-2-1,-35 16 1,-91 33-15,92-42-45,-197 67 137,215-83-199,40-7 30,1 1 1,0-1 0,-1 0-1,1 0 1,-1 0 0,1 0 0,0-1-1,-1 1 1,1 0 0,0-1-1,-1 1 1,1 0 0,0-1 0,0 0-1,-1 1 1,1-1 0,0 0-1,0 1 1,0-1 0,0 0 0,0 0-1,0 0 1,0 0 0,0 0-1,0 0 1,0 0 0,0-2 0,-4-18 44,0 0 1,2 0-1,0-1 1,2 1-1,0-1 1,4-29-1,-2-4-5,3-32-1675,3 0 0,34-152 1,-37 220 797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28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724 274 2684,'-21'-1'88,"1"1"0,0 1 0,-1 1 0,1 0 0,0 2-1,0 0 1,0 1 0,0 1 0,1 1 0,0 1 0,1 0 0,-1 1 0,2 1-1,-1 1 1,1 1 0,1 0 0,0 1 0,1 1 0,-15 17 0,9-6-54,1 1 1,1 1-1,1 0 1,2 2 0,-16 35-1,15-23 110,2 1 1,2 1-1,-10 55 1,10-4 134,4 1 1,6 185 0,4-247-279,3 0 1,0-1 0,2 1-1,2-1 1,1 0-1,1-1 1,20 42 0,-12-37-4,2-1 1,1 0 0,2-2 0,1-1 0,42 44 0,-20-32 29,1-3-1,2-1 0,1-3 0,3-2 1,0-2-1,2-3 0,105 42 1,-109-55-8,1-1 1,1-3 0,0-2 0,1-3-1,0-1 1,0-3 0,1-3 0,102-10-1,-112 2-82,1-2 0,-1-1-1,-1-3 1,0-2 0,-1-1 0,-1-2-1,73-44 1,-62 28 43,-2-1 1,-1-3-1,-3-2 0,-1-2 1,52-62-1,-62 61 12,-2-2-1,-2-2 1,-2-1-1,-2-1 1,-3-1-1,-1-2 1,-3 0-1,-3-1 0,-1-1 1,-3-1-1,-2 0 1,-3-1-1,4-105 1,-19-84 25,3 214-47,-2-1 1,-1 1-1,-2 0 1,-1 0-1,-21-47 1,14 46 16,-1 1 0,-2 1 0,-1 0 0,-1 1 1,-1 2-1,-2 0 0,-1 1 0,-1 2 0,-1 0 0,-1 2 1,-1 1-1,-41-22 0,23 18 4,-2 2-1,0 2 1,-1 3-1,-1 2 1,0 1 0,-1 4-1,-86-9 1,46 12 25,0 4 1,0 5-1,-138 18 0,161-8-18,1 3 0,1 3 1,0 3-1,1 3 0,-79 39 0,89-33-29,1 2 0,1 3 1,2 3-1,-71 63 0,89-68-78,2 2-1,1 1 0,1 1 1,2 2-1,2 0 1,-38 75-1,52-86-177,1 1 0,1 0 0,2 1 0,1 0-1,-5 43 1,2 28-848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30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919 1 3900,'0'0'277,"-3"14"81,-8-1-339,0 1 0,0-1 0,-19 15 0,-3 4-6,8-6 0,-23 24-52,-72 96 1,23-3-337,95-141 369,0 1 0,0 0-1,-1 0 1,1-1 0,-1 0 0,1 1 0,-1-1-1,0 0 1,0 0 0,0-1 0,0 1-1,-1 0 1,1-1 0,-6 2 0,3-2 29,0 0-1,0 0 1,0-1 0,0 0 0,0 0-1,0 0 1,-12-3 0,-4-3 55,1 0 1,-1-2-1,-32-16 1,44 19-107,-16-8 76,1-1-1,1-1 0,-24-20 0,-63-59-936,70 58-324,23 19 302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2:5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13 3124,'-115'-12'2318,"58"11"-2165,-207 10-1969,215-3 149,29-4 583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30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2864,'28'18'52,"7"-3"-12,8-1 72,6-5 16,6 0-52,7 0-28,6-7 4,4-2-24,-5 0 12,-5 0-12,1-2-28,-8-7-88,-10 3-160,-7-1-256,-9 2-396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31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679 0 5156,'-10'8'0,"-5"0"28,-9 0 48,-5-1-20,-7 1-48,-6 2 8,-4 0 8,-3-2-8,-2-2 24,2-4-40,0 1-72,0 0-312,-2-3-256,6 0 4,-2 1-40,2-1-148,4 0-224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31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691 47 3460,'-141'-15'1691,"-103"8"-1814,31 2-2127,195 5 1872,-21-2-458,36 2 771,1 0 1,-1 0 0,1-1 0,-1 0-1,1 1 1,0-1 0,-1 0 0,1 0-1,0 0 1,0 0 0,-4-3 0,3-3-117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31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99 112 1584,'8'5'43,"1"0"-1,-1 1 1,0 0 0,-1 0-1,0 1 1,1 0-1,-2 0 1,1 1 0,-1-1-1,-1 1 1,1 1-1,-1-1 1,7 17-1,-6-9 29,-1 0-1,-1 1 0,0-1 0,-1 1 0,0 0 0,-2 0 0,0 19 1,-1 40 939,0-75-1052,0-1 0,0 0 28,0 0-4,0 0 7,16-16 1018,28-9-792,1 2-1,1 2 1,64-20-1,62-28-492,-159 62 245,-5 4 13,-1 0 0,0-1 0,10-7 0,-15 10 12,-1 0-1,1-1 1,-1 1 0,0-1 0,1 1-1,-1-1 1,0 1 0,0-1 0,0 1 0,0-1-1,0 0 1,0 0 0,-1 0 0,1 1 0,-1-1-1,1 0 1,-1 0 0,1 0 0,-1-3-1,0 1 70,-1-1-1,0 1 0,0 0 0,0 0 1,0 0-1,0-1 0,-1 1 0,0 1 0,0-1 1,0 0-1,0 0 0,0 1 0,-1-1 1,0 1-1,0 0 0,0 0 0,0 0 1,0 0-1,-1 0 0,1 1 0,-7-4 0,-8-5-22,-1 2 0,0 0 0,-25-7 0,24 8-28,-18-5-258,0 2 0,-1 2 0,-76-10 1,-121 10-2350,188 11 1784,4 4-155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32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475 61 5184,'-27'-3'329,"-10"-4"-269,-11 1-60,-6 1-104,-5-3-433,-4 2-283,0-2-40,1 0-120,1-2-284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33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768 312 2504,'-278'76'1420,"275"-75"-1421,-50 12-2,-1-3 0,0-1-1,-71 1 1,112-10-22,0 0 0,0-1 0,0-1 0,0 0 0,0-1 0,-18-6 0,25 7 42,0-1 0,1 0 0,-1 0 0,0-1 0,1 1 0,0-1 0,-1 0 0,2-1-1,-1 1 1,0-1 0,1 0 0,0 0 0,0 0 0,-6-11 0,8 9 127,0-1 1,0 0-1,0 1 1,1-1-1,0 0 1,0 0-1,1 0 1,0 1-1,2-13 1,-1-7 3,0 15-115,1 0 0,0 0 0,0 1 0,1-1 1,1 0-1,0 1 0,1 0 0,5-11 0,-3 9-457,-1 0 1,-1-1-1,0 0 0,5-27 0,-7 26-1511,-2 13 1285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34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122 142 2496,'0'0'70,"-18"13"432,-15 6 103,23-15-478,1 2 0,0-1 0,-11 9 0,18-12-125,0-1 1,0 1-1,0 0 1,1 0-1,-1 0 1,1 0 0,-1 0-1,1 0 1,0 0-1,0 1 1,0-1 0,0 0-1,0 1 1,0-1-1,0 0 1,1 1 0,0-1-1,-1 5 1,1-4-48,0 1 0,1 0-1,-1-1 1,1 1 0,0-1 0,-1 0 0,2 1 0,-1-1 0,0 0 0,1 1 0,-1-1 0,1 0 0,0 0 0,4 5 0,-2-4 21,1 0 1,-1 0 0,1 0 0,0-1 0,0 1 0,0-1 0,0 0 0,7 2 0,7 2 8,1-1 0,1-1 0,40 6 0,-23-7 27,0-1-1,0-2 1,40-5-1,-67 3-2,1-1-1,0 0 1,-1-1 0,1 0-1,-1-1 1,0 0-1,0-1 1,-1 0 0,1-1-1,-1 0 1,0-1-1,12-10 1,-16 11 23,0 0 0,0 0 0,0 0 0,-1-1 0,0 0-1,0 0 1,-1 0 0,0-1 0,0 1 0,0-1 0,-1 0 0,-1 0 0,1 0 0,-1-1 0,-1 1 0,1 0-1,-1-15 1,-1 13 9,1 0 54,-1 0-1,-1 0 0,0 0 0,-3-16 0,3 23-71,-1-1 0,1 1 0,-1-1 0,0 1 0,0-1 0,0 1 0,0 0 0,0 0 0,-1 0 0,1 0 0,-1 1 0,0-1 0,0 1 0,0-1 0,-5-2 0,0 1 0,-1-1-1,0 2 1,0-1-1,0 1 0,-1 0 1,1 1-1,-1 0 1,-15-1-1,-82 2-204,79 1 36,0 2-221,1 0 0,-1 2 0,0 1 0,1 1 0,-50 18 0,36-8-643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34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2788,'0'0'376,"0"0"-50,0 0 5,0 0 26,-8 19 19,3-3-473,1-1 0,0 1 1,1 0-1,1 0 0,1 0 0,0 0 0,1 0 0,3 30 0,-1-38 96,-1 0 1,2-1 0,-1 0 0,1 1 0,0-1-1,0 0 1,0 0 0,1 0 0,1-1-1,-1 1 1,1-1 0,0 0 0,0-1 0,12 11-1,-3-4 0,1-1 0,0-1-1,0 0 1,1-1 0,22 9-1,-29-14 3,0-1-1,0 0 1,1 0 0,-1-1-1,1-1 1,-1 1-1,1-2 1,0 1-1,-1-1 1,13-2-1,-15 1 11,0 0 0,0-1-1,0 0 1,-1 0-1,1 0 1,-1-1-1,0 0 1,1 0 0,-1-1-1,-1 0 1,1 0-1,0 0 1,-1-1-1,9-9 1,4-7 52,-1 0 0,-1-2 0,-1 0 0,-1 0-1,18-42 1,-23 45-51,-7 17 28,0-1 1,0 1 0,-1-1-1,1 0 1,-1 1 0,0-1-1,0 0 1,1-7 0,-2 11 215,0 0 38,0 20-839,-1 12 49,0-16 371,1 0-1,1 0 0,0 0 0,5 20 0,-5-31 126,1 1 1,0-1-1,0 0 0,1 0 1,-1 0-1,1 0 0,0 0 0,0 0 1,1-1-1,0 0 0,-1 1 1,1-1-1,1-1 0,-1 1 0,0-1 1,7 4-1,1 0 24,0-1 1,1 0-1,0 0 1,0-2-1,0 1 0,1-2 1,19 4-1,-12-5 13,1 0 0,-1-1 0,1-2 0,24-2 0,-34 1-20,-1-1-1,1 0 0,-1-1 1,1 0-1,-1-1 1,-1 0-1,1 0 1,-1-2-1,0 1 1,0-1-1,-1 0 1,0-1-1,11-11 1,-8 6-179,-1 0 0,0-1 0,-1 0 1,0 0-1,-1-1 0,-1-1 0,-1 1 0,9-26 1,-5 1-825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35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846 5 2460,'0'0'77,"0"0"9,0 0 44,0 0 62,-7 11 20,3-6-203,-185 204 18,158-170 40,2 2 0,1 1 0,-35 73 1,62-114-71,1 0 0,-1 0 0,0 0 1,1 0-1,-1-1 0,0 1 0,0 0 0,0 0 1,0-1-1,0 1 0,0 0 0,0-1 1,0 1-1,0-1 0,0 0 0,0 1 0,0-1 1,0 0-1,-1 1 0,1-1 0,0 0 1,0 0-1,0 0 0,0 0 0,0 0 0,-1 0 1,1-1-1,0 1 0,0 0 0,0 0 1,0-1-1,0 1 0,0-1 0,-2 0 1,-4-2 86,0 0 0,0-1 1,-10-7-1,-18-14 193,1-3-1,1 0 1,-37-44 0,-79-107-722,78 91-1217,55 70 824,4 2-98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35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3568,'27'27'0,"1"-7"-8,5-2 4,3 0 4,5-7 4,4-2 16,0-9 8,6 0-12,2 0-12,-2-5-4,-4-2 0,-2-5-56,-4-3-148,-9 3-232,-7 2-164,-6 2-4,-8 1-104,-5 0 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2:57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1 3556,'0'0'336,"0"0"496,-10 0 197,-10 6-321,-5-1-316,-12 1-180,-5 2-116,-11 0-28,0 2-68,-8-2-112,1 4-404,-1 0-340,0-1-277,1-1 49,4 2 124,4-2-176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36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47 1576,'-8'-7'1464,"-14"-1"-1246,-1 1-1,-1 1 1,1 1 0,-33-3 0,-96 2-181,-141 6-2543,257 0 1682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36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1 2576,'-31'6'244,"-4"-2"-120,3-1-48,-1 3 4,-2-4 0,-1 2-20,1 0-16,-2 0 16,1 0-60,1 0-108,-4-1-272,0 4-140,2-1-64,1 1-300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36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814 212 2168,'-51'16'171,"0"-2"-1,-1-1 1,-62 5-1,94-15-144,-83 11-49,-154 0 1,248-14 33,-3 1 40,0 0-1,0-2 1,0 1 0,0-2 0,1 1 0,-1-2 0,0 0 0,1 0-1,-22-10 1,31 12 26,1 0 1,-1-1-1,1 1 0,-1-1 0,1 1 0,0-1 0,0 0 1,0 1-1,0-1 0,0 0 0,0 0 0,1 0 0,-1 0 1,1 0-1,-1 0 0,1 0 0,0 0 0,-1 0 0,1-3 1,2-45 831,-1 40-940,1-4-74,1 1 1,0-1 0,1 1-1,8-19 1,-6 17-623,-1-1 0,6-25 0,-9 17-314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56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1004 220 2180,'14'-14'483,"-8"9"-417,0 0 1,-1 0-1,0 0 1,0-1-1,0 0 1,-1 0-1,0 0 1,0 0-1,5-12 1,-9-16 711,-22 34-235,13 2-515,0 0 0,0 1 1,0 0-1,0 0 0,0 1 0,1 0 0,0 1 0,-9 6 1,-2 0-7,-5 3-31,2 2-1,-1 0 1,2 2-1,-21 21 1,-69 88-24,72-66 73,33-49 23,-1 0 0,0-1 1,0 0-1,-1-1 0,-1 1 1,1-2-1,-2 1 0,-15 12 1,21-20-13,-1 0 1,0 0-1,0 0 1,0 0 0,-1-1-1,1 1 1,0-1-1,-1-1 1,1 1 0,0-1-1,-1 0 1,1 0-1,-8-2 1,-1 0 91,-1 0 1,1-2-1,-23-7 1,17 2-72,-1-1 0,1-1 1,1 0-1,0-2 1,0 0-1,1-1 1,1-1-1,-22-24 0,10 6-369,1-2 0,2 0 0,-30-54 0,41 65-407,2-1-1,1 0 1,0-1 0,2 0-1,-8-33 1,15 26-184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56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4088,'0'5'70,"0"-1"0,0 1 0,0-1-1,1 1 1,0-1 0,0 1 0,0-1-1,1 0 1,-1 1 0,1-1 0,0 0-1,0 0 1,1 0 0,-1 0 0,4 4-1,-1-4-51,-1 0-1,0-1 1,1 1 0,0-1-1,0 0 1,0 0-1,0-1 1,0 1-1,0-1 1,1 0 0,10 2-1,34 4-345,1-1 0,0-3 0,85-5 0,-62 1-1191,-46-1 702,-6-2-26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57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63 3608,'-18'4'80,"-4"-2"-16,-6-2-20,1 0-8,-4 0-24,-2-6 4,-3-2-16,-1-2-20,1-1-188,1-3-220,-2 4-132,1 1-220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57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61 5857,'-4'0'276,"-6"0"-64,-8-2-76,1-2-52,-10 0-16,-5 1 4,-3-1-72,-3 0-56,-3-2-332,-3 0-280,-2-4-217,1 6-15,4-3 88,6 0-228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57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203 293 5749,'5'22'79,"-1"1"0,-1 0 0,-1 0 0,-1 0 0,-2 1 0,-3 32 1,2-45-95,0 0 0,0 0 0,-2 0 0,1-1 0,-1 1 0,-1-1 0,0 0 0,0 0 0,-1-1 0,0 1 0,-1-1 0,0-1 0,-13 14 0,17-20-2,0 0 0,0 0-1,0-1 1,-1 1 0,1-1-1,0 0 1,-1 0 0,1 0 0,0 0-1,-1-1 1,1 1 0,-1-1-1,1 0 1,-1 0 0,1 0-1,-1-1 1,1 1 0,-1-1 0,1 0-1,-1 0 1,-5-2 0,6 2 9,1 0 1,-1-1-1,0 1 1,0-1 0,1 1-1,-1-1 1,1 0-1,0 0 1,-1 0-1,1 0 1,0 0 0,0-1-1,0 1 1,1 0-1,-1-1 1,0 0 0,1 1-1,0-1 1,0 0-1,0 0 1,0 0-1,0 0 1,0 0 0,1 0-1,-1-4 1,0 2 49,1 0 0,0 0 0,0 0 1,1 0-1,-1 0 0,1 0 0,0 0 0,1 1 1,-1-1-1,1 0 0,0 1 0,0-1 0,0 1 0,0 0 1,1-1-1,0 1 0,6-7 0,5-3 85,1 1-1,0 0 1,27-17-1,57-28 227,-88 53-302,72-38 117,-48 26-255,-1-1 0,-1-1 0,60-46 0,-91 63 112,0 0 1,0 0 0,-1-1 0,1 1 0,-1-1-1,0 1 1,0-1 0,0 1 0,0-1 0,0 1-1,0-1 1,-1 0 0,1 0 0,-1 1 0,0-1-1,0 0 1,0 0 0,0 1 0,0-1 0,-1-5-1,0 3 56,0 0 0,-1 0 0,1 0-1,-1 1 1,0-1 0,0 0 0,0 1-1,-1-1 1,1 1 0,-7-8 0,0 4-99,0 1 1,0 0-1,-1 0 0,1 1 1,-1 0-1,-1 1 1,1 0-1,-1 1 0,0 0 1,0 0-1,0 1 1,-22-2-1,-12 0-1163,-87 1 0,100 4 590,20 0 234,-1 0-1,0 1 1,0 1-1,-13 3 1,23-4 261,-1 0 0,1 0 0,0 0 0,0 0 0,0 0 0,0 1 0,0-1 0,0 1 0,1 0 0,-1 0 0,0 0 0,1 0 0,0 1 0,-1-1 0,1 1 0,0-1 0,0 1 0,0 0 0,1-1-1,-1 1 1,-1 4 0,-1 16-581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58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371 258 5360,'4'3'-9,"-3"-2"-11,1-1 0,-1 1 0,0 1 1,0-1-1,1 0 0,-1 0 0,0 0 1,0 1-1,0-1 0,0 0 0,0 1 1,1 2-1,-2-4 217,-8-8 423,-146-103-413,38 31-1913,40 25-84,40 31 728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0:14:58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177 558 3096,'-4'-16'914,"-69"-177"682,3 13-1811,64 162-348,0 0 0,1-1 0,1 0 0,0 0 0,0-38 0,5 47-82,5 2-191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FE85-604C-4AC1-990F-1973829DD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024F4-B41B-4370-800A-2727E65FE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9024-E572-4A70-8476-08D5660C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853F-0963-468C-892D-C11DED9DA5C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FC8E3-DE94-4344-BAAC-F85AF765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08CD-C1C3-4BB7-949D-EDF0FC53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CFB5-3F74-4EF2-95D9-E9312D4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0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D79D-B191-456B-BA65-E8357772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A288F-A186-48C5-A052-33CC64BDA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27F73-B8FD-40A5-84BF-58E8F0DD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853F-0963-468C-892D-C11DED9DA5C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8FC40-DEA0-48C4-8958-BBC25999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78D6-785F-49EE-B131-339E58AD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CFB5-3F74-4EF2-95D9-E9312D4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9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D245A-D883-4A1B-8A4A-978B85E6F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DA589-7EC8-462C-948E-C1E617C58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8B5BD-47D8-41F3-A8AB-B0E698B7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853F-0963-468C-892D-C11DED9DA5C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8294B-4535-4234-BF1F-A772A086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96756-3EAB-4FE5-97F7-73550AFE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CFB5-3F74-4EF2-95D9-E9312D4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1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3BA4-082A-4FB8-A1CC-F0B8C1F2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6254-E4E5-40B2-AB8F-B87BFF7A6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8A1A6-9D01-4BFD-8EDD-D7C453F4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853F-0963-468C-892D-C11DED9DA5C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47AA-4D38-4945-B540-C709B11B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D792-EB4B-45BC-AB65-FCDC6D16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CFB5-3F74-4EF2-95D9-E9312D4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0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E71A-AA60-45BB-B638-C34A3B2A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1836-0F64-4816-90CD-6910C2DC1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BB91-9E12-4BCC-8813-4D798D5E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853F-0963-468C-892D-C11DED9DA5C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D1E1C-7C68-449C-A7ED-643C791A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5880-D1E1-4DBB-B411-CD80DA5A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CFB5-3F74-4EF2-95D9-E9312D4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08BE-E6B6-4305-85E8-DFA0C0A0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E95DD-1DF1-4E0F-89AE-C826AA83B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E654F-939E-4CB3-9620-5B14BDAE5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DD108-C623-4E30-A27C-2F444DB9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853F-0963-468C-892D-C11DED9DA5C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D4066-DEFC-4916-B402-D63291A5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6F67B-F456-4E6A-893D-1602CCF6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CFB5-3F74-4EF2-95D9-E9312D4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3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9984-7C06-42EF-811C-A1887B90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4DCAD-F756-4EA4-9EBB-14E4F8CED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3E9E4-03B8-4CF3-994A-548C8A048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D1D68-4E30-42E1-9617-ECAE822B0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9091D-803B-44AA-A48E-8DCFCF624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AC1F0-0580-4E38-947A-5A6BB01F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853F-0963-468C-892D-C11DED9DA5C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BBA88-B9F5-45FA-986E-78A1395D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983B2-F585-4AAB-B6E7-4766A750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CFB5-3F74-4EF2-95D9-E9312D4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7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12FE-D8B9-49F6-866F-85682591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3E61A-E879-4785-BB63-42B3DE96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853F-0963-468C-892D-C11DED9DA5C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275C0-C152-4AB4-85BD-589BF5C6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BA3DD-5DCF-48D6-9F8C-562AD0D5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CFB5-3F74-4EF2-95D9-E9312D4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1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751F8-4ECA-4DB8-B102-A384B8E8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853F-0963-468C-892D-C11DED9DA5C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0FC33-A0B9-4889-BA3F-F9D29109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3C057-0C1B-40AE-8C66-E6F5714E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CFB5-3F74-4EF2-95D9-E9312D4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2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8EBC-8740-401F-80A0-073667BC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B46DE-BB12-4327-BB61-941AA54F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9DD17-E987-4BFE-B920-33483D77C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A0210-966B-46F4-8607-49E6CEDD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853F-0963-468C-892D-C11DED9DA5C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CA99-85DE-43C4-B07C-8A07D868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AB929-A89D-448F-A3B5-03DAD55B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CFB5-3F74-4EF2-95D9-E9312D4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6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63CC-2F07-4746-9B4D-3FC07B5C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C4665-76DC-4221-85B9-5A550CF3F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21CE0-D602-4863-92B3-E2283682C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B5504-85B3-415E-BAD6-B6B1C42C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853F-0963-468C-892D-C11DED9DA5C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ECF8B-0459-4DF6-9C08-E41F10E0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093FF-3A41-4E47-A2CD-4A5B1988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CFB5-3F74-4EF2-95D9-E9312D4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9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F4505-C396-4B8C-860E-AC8C0D6E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FF8A0-2AFF-4DFD-82A9-70E0B4107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09BC6-058D-48AB-BF27-D5712A0DF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853F-0963-468C-892D-C11DED9DA5C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03389-15E2-4863-B26E-03CEF112A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2149-FFC3-4D79-8E01-A393481CD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8CFB5-3F74-4EF2-95D9-E9312D41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customXml" Target="../ink/ink1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customXml" Target="../ink/ink1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08B7-1AC4-44E8-8A6A-1E295BD871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5F4C9-3333-4AE3-87BF-55EA06D7E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7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F81122D-AEF0-4F6C-93D3-EA0C613F6CAC}"/>
              </a:ext>
            </a:extLst>
          </p:cNvPr>
          <p:cNvGrpSpPr/>
          <p:nvPr/>
        </p:nvGrpSpPr>
        <p:grpSpPr>
          <a:xfrm>
            <a:off x="919232" y="446545"/>
            <a:ext cx="913320" cy="624600"/>
            <a:chOff x="919232" y="446545"/>
            <a:chExt cx="913320" cy="62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4A7C787-8BC5-41F4-B73A-3B3E8AEBAFFE}"/>
                    </a:ext>
                  </a:extLst>
                </p14:cNvPr>
                <p14:cNvContentPartPr/>
                <p14:nvPr/>
              </p14:nvContentPartPr>
              <p14:xfrm>
                <a:off x="919232" y="446545"/>
                <a:ext cx="913320" cy="624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4A7C787-8BC5-41F4-B73A-3B3E8AEBAF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0232" y="437905"/>
                  <a:ext cx="93096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3FCEC85-1B29-489D-A097-0FC69FF55096}"/>
                    </a:ext>
                  </a:extLst>
                </p14:cNvPr>
                <p14:cNvContentPartPr/>
                <p14:nvPr/>
              </p14:nvContentPartPr>
              <p14:xfrm>
                <a:off x="1148192" y="697465"/>
                <a:ext cx="413280" cy="202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3FCEC85-1B29-489D-A097-0FC69FF550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9192" y="688465"/>
                  <a:ext cx="43092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10F563-CE14-44BD-918E-C9375187D1B7}"/>
              </a:ext>
            </a:extLst>
          </p:cNvPr>
          <p:cNvGrpSpPr/>
          <p:nvPr/>
        </p:nvGrpSpPr>
        <p:grpSpPr>
          <a:xfrm>
            <a:off x="761912" y="117865"/>
            <a:ext cx="1852200" cy="324360"/>
            <a:chOff x="761912" y="117865"/>
            <a:chExt cx="185220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8F6223-60D3-47FF-AC3A-DB7AA04D09C1}"/>
                    </a:ext>
                  </a:extLst>
                </p14:cNvPr>
                <p14:cNvContentPartPr/>
                <p14:nvPr/>
              </p14:nvContentPartPr>
              <p14:xfrm>
                <a:off x="761912" y="128305"/>
                <a:ext cx="258480" cy="240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8F6223-60D3-47FF-AC3A-DB7AA04D09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3272" y="119305"/>
                  <a:ext cx="276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4D4A081-50CC-4717-BBD1-AF77760A247E}"/>
                    </a:ext>
                  </a:extLst>
                </p14:cNvPr>
                <p14:cNvContentPartPr/>
                <p14:nvPr/>
              </p14:nvContentPartPr>
              <p14:xfrm>
                <a:off x="1109672" y="208585"/>
                <a:ext cx="248760" cy="134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4D4A081-50CC-4717-BBD1-AF77760A24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01032" y="199945"/>
                  <a:ext cx="266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7CAA5E8-9323-4C2E-BDBA-4246D426C9CF}"/>
                    </a:ext>
                  </a:extLst>
                </p14:cNvPr>
                <p14:cNvContentPartPr/>
                <p14:nvPr/>
              </p14:nvContentPartPr>
              <p14:xfrm>
                <a:off x="1463192" y="188785"/>
                <a:ext cx="5760" cy="147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7CAA5E8-9323-4C2E-BDBA-4246D426C9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4192" y="180145"/>
                  <a:ext cx="234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7A05212-D372-4C58-9F98-F914368609EB}"/>
                    </a:ext>
                  </a:extLst>
                </p14:cNvPr>
                <p14:cNvContentPartPr/>
                <p14:nvPr/>
              </p14:nvContentPartPr>
              <p14:xfrm>
                <a:off x="1566152" y="117865"/>
                <a:ext cx="187920" cy="271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7A05212-D372-4C58-9F98-F914368609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57512" y="108865"/>
                  <a:ext cx="2055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611A55F-A4EC-4AB6-8B91-CE04BD8DD59C}"/>
                    </a:ext>
                  </a:extLst>
                </p14:cNvPr>
                <p14:cNvContentPartPr/>
                <p14:nvPr/>
              </p14:nvContentPartPr>
              <p14:xfrm>
                <a:off x="1785752" y="290665"/>
                <a:ext cx="259920" cy="80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611A55F-A4EC-4AB6-8B91-CE04BD8DD5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77112" y="281665"/>
                  <a:ext cx="277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E84BF7-561D-438C-877A-07ED210A525B}"/>
                    </a:ext>
                  </a:extLst>
                </p14:cNvPr>
                <p14:cNvContentPartPr/>
                <p14:nvPr/>
              </p14:nvContentPartPr>
              <p14:xfrm>
                <a:off x="1771712" y="262225"/>
                <a:ext cx="181800" cy="6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E84BF7-561D-438C-877A-07ED210A52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62712" y="253225"/>
                  <a:ext cx="1994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DF7E25F-F9DC-43B7-8F7B-90C35CFA946C}"/>
                    </a:ext>
                  </a:extLst>
                </p14:cNvPr>
                <p14:cNvContentPartPr/>
                <p14:nvPr/>
              </p14:nvContentPartPr>
              <p14:xfrm>
                <a:off x="1768832" y="135145"/>
                <a:ext cx="234720" cy="42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DF7E25F-F9DC-43B7-8F7B-90C35CFA946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60192" y="126505"/>
                  <a:ext cx="252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6F320E6-568A-4CFE-8BF4-20162DCD36CD}"/>
                    </a:ext>
                  </a:extLst>
                </p14:cNvPr>
                <p14:cNvContentPartPr/>
                <p14:nvPr/>
              </p14:nvContentPartPr>
              <p14:xfrm>
                <a:off x="2245472" y="188785"/>
                <a:ext cx="76680" cy="225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6F320E6-568A-4CFE-8BF4-20162DCD36C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36472" y="180145"/>
                  <a:ext cx="943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4B88CA-3BD0-429C-A2CC-703105659F4B}"/>
                    </a:ext>
                  </a:extLst>
                </p14:cNvPr>
                <p14:cNvContentPartPr/>
                <p14:nvPr/>
              </p14:nvContentPartPr>
              <p14:xfrm>
                <a:off x="2357072" y="200665"/>
                <a:ext cx="257040" cy="241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4B88CA-3BD0-429C-A2CC-703105659F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48432" y="192025"/>
                  <a:ext cx="27468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BF178E-A781-4875-8234-150007004083}"/>
              </a:ext>
            </a:extLst>
          </p:cNvPr>
          <p:cNvGrpSpPr/>
          <p:nvPr/>
        </p:nvGrpSpPr>
        <p:grpSpPr>
          <a:xfrm>
            <a:off x="3460472" y="53425"/>
            <a:ext cx="1528560" cy="1085400"/>
            <a:chOff x="3460472" y="53425"/>
            <a:chExt cx="1528560" cy="10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02315C-47AA-4DD2-8135-04C70EBC27E0}"/>
                    </a:ext>
                  </a:extLst>
                </p14:cNvPr>
                <p14:cNvContentPartPr/>
                <p14:nvPr/>
              </p14:nvContentPartPr>
              <p14:xfrm>
                <a:off x="3887072" y="609625"/>
                <a:ext cx="275400" cy="311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02315C-47AA-4DD2-8135-04C70EBC27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78432" y="600985"/>
                  <a:ext cx="293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4ADBA78-C438-4067-B97E-641FC1676ECA}"/>
                    </a:ext>
                  </a:extLst>
                </p14:cNvPr>
                <p14:cNvContentPartPr/>
                <p14:nvPr/>
              </p14:nvContentPartPr>
              <p14:xfrm>
                <a:off x="3556592" y="453385"/>
                <a:ext cx="1021680" cy="685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4ADBA78-C438-4067-B97E-641FC1676E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47592" y="444385"/>
                  <a:ext cx="103932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D13C705-2371-4769-881B-A2B5EAA9883E}"/>
                    </a:ext>
                  </a:extLst>
                </p14:cNvPr>
                <p14:cNvContentPartPr/>
                <p14:nvPr/>
              </p14:nvContentPartPr>
              <p14:xfrm>
                <a:off x="3460472" y="53425"/>
                <a:ext cx="241920" cy="287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D13C705-2371-4769-881B-A2B5EAA988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51832" y="44785"/>
                  <a:ext cx="2595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74C627-2222-4503-BBF9-5CD55F06DB72}"/>
                    </a:ext>
                  </a:extLst>
                </p14:cNvPr>
                <p14:cNvContentPartPr/>
                <p14:nvPr/>
              </p14:nvContentPartPr>
              <p14:xfrm>
                <a:off x="3623192" y="89425"/>
                <a:ext cx="232920" cy="243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74C627-2222-4503-BBF9-5CD55F06DB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14192" y="80425"/>
                  <a:ext cx="2505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FFA073A-D267-4A1B-9BAA-FC5E548116C9}"/>
                    </a:ext>
                  </a:extLst>
                </p14:cNvPr>
                <p14:cNvContentPartPr/>
                <p14:nvPr/>
              </p14:nvContentPartPr>
              <p14:xfrm>
                <a:off x="3892832" y="169345"/>
                <a:ext cx="327240" cy="189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FFA073A-D267-4A1B-9BAA-FC5E548116C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83832" y="160345"/>
                  <a:ext cx="344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5DB123C-BC58-4B7F-BFCB-663E2E66DB1D}"/>
                    </a:ext>
                  </a:extLst>
                </p14:cNvPr>
                <p14:cNvContentPartPr/>
                <p14:nvPr/>
              </p14:nvContentPartPr>
              <p14:xfrm>
                <a:off x="4131152" y="145945"/>
                <a:ext cx="300600" cy="163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5DB123C-BC58-4B7F-BFCB-663E2E66DB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22512" y="136945"/>
                  <a:ext cx="318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CD8A3BA-DA4D-4B8E-84BC-E75DEB1D57A6}"/>
                    </a:ext>
                  </a:extLst>
                </p14:cNvPr>
                <p14:cNvContentPartPr/>
                <p14:nvPr/>
              </p14:nvContentPartPr>
              <p14:xfrm>
                <a:off x="4237352" y="167185"/>
                <a:ext cx="56160" cy="253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CD8A3BA-DA4D-4B8E-84BC-E75DEB1D57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28352" y="158545"/>
                  <a:ext cx="738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E060C4-E817-475F-BC03-617F0F26EB3A}"/>
                    </a:ext>
                  </a:extLst>
                </p14:cNvPr>
                <p14:cNvContentPartPr/>
                <p14:nvPr/>
              </p14:nvContentPartPr>
              <p14:xfrm>
                <a:off x="4088312" y="133345"/>
                <a:ext cx="299160" cy="15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E060C4-E817-475F-BC03-617F0F26EB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79312" y="124345"/>
                  <a:ext cx="3168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1019A75-3AD6-433C-902A-666FB257E5B9}"/>
                    </a:ext>
                  </a:extLst>
                </p14:cNvPr>
                <p14:cNvContentPartPr/>
                <p14:nvPr/>
              </p14:nvContentPartPr>
              <p14:xfrm>
                <a:off x="4452632" y="114265"/>
                <a:ext cx="21600" cy="242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1019A75-3AD6-433C-902A-666FB257E5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43992" y="105265"/>
                  <a:ext cx="392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B73C148-638E-4F7F-8F92-D4F96E10F56E}"/>
                    </a:ext>
                  </a:extLst>
                </p14:cNvPr>
                <p14:cNvContentPartPr/>
                <p14:nvPr/>
              </p14:nvContentPartPr>
              <p14:xfrm>
                <a:off x="4562792" y="163585"/>
                <a:ext cx="210240" cy="207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B73C148-638E-4F7F-8F92-D4F96E10F5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53792" y="154945"/>
                  <a:ext cx="2278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D57B287-D610-4B2E-80A4-9E7F04DCEAE7}"/>
                    </a:ext>
                  </a:extLst>
                </p14:cNvPr>
                <p14:cNvContentPartPr/>
                <p14:nvPr/>
              </p14:nvContentPartPr>
              <p14:xfrm>
                <a:off x="4446152" y="477865"/>
                <a:ext cx="15840" cy="133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D57B287-D610-4B2E-80A4-9E7F04DCEAE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37512" y="468865"/>
                  <a:ext cx="33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8065A2-35FA-4B99-9B35-AAFB8E608078}"/>
                    </a:ext>
                  </a:extLst>
                </p14:cNvPr>
                <p14:cNvContentPartPr/>
                <p14:nvPr/>
              </p14:nvContentPartPr>
              <p14:xfrm>
                <a:off x="4416992" y="450865"/>
                <a:ext cx="182520" cy="29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8065A2-35FA-4B99-9B35-AAFB8E6080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07992" y="442225"/>
                  <a:ext cx="200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D028ED0-3442-4DA5-B16E-0E7ABAD3FE32}"/>
                    </a:ext>
                  </a:extLst>
                </p14:cNvPr>
                <p14:cNvContentPartPr/>
                <p14:nvPr/>
              </p14:nvContentPartPr>
              <p14:xfrm>
                <a:off x="4461272" y="362665"/>
                <a:ext cx="135360" cy="25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D028ED0-3442-4DA5-B16E-0E7ABAD3FE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52632" y="353665"/>
                  <a:ext cx="153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BA345B-5285-4954-BEDC-A995FC2BF996}"/>
                    </a:ext>
                  </a:extLst>
                </p14:cNvPr>
                <p14:cNvContentPartPr/>
                <p14:nvPr/>
              </p14:nvContentPartPr>
              <p14:xfrm>
                <a:off x="4568552" y="427105"/>
                <a:ext cx="181800" cy="212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BA345B-5285-4954-BEDC-A995FC2BF99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59912" y="418465"/>
                  <a:ext cx="1994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A39A7AA-2066-4B04-9385-CC66896A8217}"/>
                    </a:ext>
                  </a:extLst>
                </p14:cNvPr>
                <p14:cNvContentPartPr/>
                <p14:nvPr/>
              </p14:nvContentPartPr>
              <p14:xfrm>
                <a:off x="4621472" y="563185"/>
                <a:ext cx="158040" cy="143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A39A7AA-2066-4B04-9385-CC66896A821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12472" y="554185"/>
                  <a:ext cx="1756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065EE8A-4EB8-4760-B1B3-95E8D5492B7C}"/>
                    </a:ext>
                  </a:extLst>
                </p14:cNvPr>
                <p14:cNvContentPartPr/>
                <p14:nvPr/>
              </p14:nvContentPartPr>
              <p14:xfrm>
                <a:off x="4782392" y="446545"/>
                <a:ext cx="206640" cy="223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065EE8A-4EB8-4760-B1B3-95E8D5492B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73752" y="437905"/>
                  <a:ext cx="22428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093C720-64EC-4ED9-B9E9-F0C4FBC0C4E9}"/>
                  </a:ext>
                </a:extLst>
              </p14:cNvPr>
              <p14:cNvContentPartPr/>
              <p14:nvPr/>
            </p14:nvContentPartPr>
            <p14:xfrm>
              <a:off x="5778512" y="485425"/>
              <a:ext cx="906840" cy="838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093C720-64EC-4ED9-B9E9-F0C4FBC0C4E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69512" y="476785"/>
                <a:ext cx="92448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99E2084-0347-4008-BADA-51738C25E000}"/>
                  </a:ext>
                </a:extLst>
              </p14:cNvPr>
              <p14:cNvContentPartPr/>
              <p14:nvPr/>
            </p14:nvContentPartPr>
            <p14:xfrm>
              <a:off x="3308552" y="2516905"/>
              <a:ext cx="487800" cy="4384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99E2084-0347-4008-BADA-51738C25E00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99912" y="2507905"/>
                <a:ext cx="505440" cy="456120"/>
              </a:xfrm>
              <a:prstGeom prst="rect">
                <a:avLst/>
              </a:prstGeom>
            </p:spPr>
          </p:pic>
        </mc:Fallback>
      </mc:AlternateContent>
      <p:sp>
        <p:nvSpPr>
          <p:cNvPr id="126" name="Oval 125">
            <a:extLst>
              <a:ext uri="{FF2B5EF4-FFF2-40B4-BE49-F238E27FC236}">
                <a16:creationId xmlns:a16="http://schemas.microsoft.com/office/drawing/2014/main" id="{F325FB4F-738C-4572-9AD9-88CA30CCF82C}"/>
              </a:ext>
            </a:extLst>
          </p:cNvPr>
          <p:cNvSpPr/>
          <p:nvPr/>
        </p:nvSpPr>
        <p:spPr>
          <a:xfrm>
            <a:off x="5404320" y="2204640"/>
            <a:ext cx="1280160" cy="12801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E712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03E3843-92CC-4CB4-9C6E-A7B7EF28E586}"/>
                  </a:ext>
                </a:extLst>
              </p14:cNvPr>
              <p14:cNvContentPartPr/>
              <p14:nvPr/>
            </p14:nvContentPartPr>
            <p14:xfrm>
              <a:off x="5655392" y="2693305"/>
              <a:ext cx="547200" cy="6166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03E3843-92CC-4CB4-9C6E-A7B7EF28E58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46392" y="2684665"/>
                <a:ext cx="56484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D4087FE-BB1D-490B-B4F4-E63D2D54EBB8}"/>
                  </a:ext>
                </a:extLst>
              </p14:cNvPr>
              <p14:cNvContentPartPr/>
              <p14:nvPr/>
            </p14:nvContentPartPr>
            <p14:xfrm>
              <a:off x="6701912" y="908065"/>
              <a:ext cx="1399680" cy="1677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D4087FE-BB1D-490B-B4F4-E63D2D54EBB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93272" y="899065"/>
                <a:ext cx="141732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6AF6FDC-C96C-40D5-A2B4-9CE80D5341FB}"/>
              </a:ext>
            </a:extLst>
          </p:cNvPr>
          <p:cNvGrpSpPr/>
          <p:nvPr/>
        </p:nvGrpSpPr>
        <p:grpSpPr>
          <a:xfrm>
            <a:off x="512432" y="68905"/>
            <a:ext cx="10131120" cy="5323320"/>
            <a:chOff x="512432" y="68905"/>
            <a:chExt cx="10131120" cy="532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E58EFAF-0580-4F44-963A-B3868CB9F851}"/>
                    </a:ext>
                  </a:extLst>
                </p14:cNvPr>
                <p14:cNvContentPartPr/>
                <p14:nvPr/>
              </p14:nvContentPartPr>
              <p14:xfrm>
                <a:off x="6085592" y="691705"/>
                <a:ext cx="353160" cy="306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E58EFAF-0580-4F44-963A-B3868CB9F85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76592" y="683065"/>
                  <a:ext cx="370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D871045-C45A-4AA7-B123-30F4059D9D67}"/>
                    </a:ext>
                  </a:extLst>
                </p14:cNvPr>
                <p14:cNvContentPartPr/>
                <p14:nvPr/>
              </p14:nvContentPartPr>
              <p14:xfrm>
                <a:off x="5809832" y="110305"/>
                <a:ext cx="25560" cy="235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D871045-C45A-4AA7-B123-30F4059D9D6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1192" y="101665"/>
                  <a:ext cx="43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C7F9CCF-E553-44B4-BC33-9AC762A566B9}"/>
                    </a:ext>
                  </a:extLst>
                </p14:cNvPr>
                <p14:cNvContentPartPr/>
                <p14:nvPr/>
              </p14:nvContentPartPr>
              <p14:xfrm>
                <a:off x="5931872" y="138745"/>
                <a:ext cx="243000" cy="244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C7F9CCF-E553-44B4-BC33-9AC762A566B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22872" y="130105"/>
                  <a:ext cx="2606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5603DF5-BFD8-4776-A2CE-86821B77CD6B}"/>
                    </a:ext>
                  </a:extLst>
                </p14:cNvPr>
                <p14:cNvContentPartPr/>
                <p14:nvPr/>
              </p14:nvContentPartPr>
              <p14:xfrm>
                <a:off x="6260192" y="247465"/>
                <a:ext cx="155160" cy="123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5603DF5-BFD8-4776-A2CE-86821B77CD6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51192" y="238825"/>
                  <a:ext cx="172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51F056-391D-44A2-951C-8CAC573501B1}"/>
                    </a:ext>
                  </a:extLst>
                </p14:cNvPr>
                <p14:cNvContentPartPr/>
                <p14:nvPr/>
              </p14:nvContentPartPr>
              <p14:xfrm>
                <a:off x="6278552" y="222625"/>
                <a:ext cx="193680" cy="44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51F056-391D-44A2-951C-8CAC573501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69912" y="213985"/>
                  <a:ext cx="2113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EE93AF6-DDEB-4EEA-9DA3-2AF3FAC7170F}"/>
                    </a:ext>
                  </a:extLst>
                </p14:cNvPr>
                <p14:cNvContentPartPr/>
                <p14:nvPr/>
              </p14:nvContentPartPr>
              <p14:xfrm>
                <a:off x="6216992" y="68905"/>
                <a:ext cx="275760" cy="11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EE93AF6-DDEB-4EEA-9DA3-2AF3FAC717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08352" y="60265"/>
                  <a:ext cx="293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13026E3-9069-44E2-8BAD-E3A24EEB2BA1}"/>
                    </a:ext>
                  </a:extLst>
                </p14:cNvPr>
                <p14:cNvContentPartPr/>
                <p14:nvPr/>
              </p14:nvContentPartPr>
              <p14:xfrm>
                <a:off x="6496712" y="152785"/>
                <a:ext cx="203400" cy="192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13026E3-9069-44E2-8BAD-E3A24EEB2BA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88072" y="144145"/>
                  <a:ext cx="221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D3FF0BF-F9D7-410B-915C-9052C2E05F22}"/>
                    </a:ext>
                  </a:extLst>
                </p14:cNvPr>
                <p14:cNvContentPartPr/>
                <p14:nvPr/>
              </p14:nvContentPartPr>
              <p14:xfrm>
                <a:off x="6525872" y="209305"/>
                <a:ext cx="273240" cy="270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D3FF0BF-F9D7-410B-915C-9052C2E05F2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16872" y="200665"/>
                  <a:ext cx="290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1423989-F527-4F9E-A3CA-AEFD9705A447}"/>
                    </a:ext>
                  </a:extLst>
                </p14:cNvPr>
                <p14:cNvContentPartPr/>
                <p14:nvPr/>
              </p14:nvContentPartPr>
              <p14:xfrm>
                <a:off x="6710192" y="160705"/>
                <a:ext cx="156600" cy="13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1423989-F527-4F9E-A3CA-AEFD9705A4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01192" y="152065"/>
                  <a:ext cx="174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F0D0354-DCCC-4D15-BC02-77ADE7FFF1D1}"/>
                    </a:ext>
                  </a:extLst>
                </p14:cNvPr>
                <p14:cNvContentPartPr/>
                <p14:nvPr/>
              </p14:nvContentPartPr>
              <p14:xfrm>
                <a:off x="6926912" y="196705"/>
                <a:ext cx="3960" cy="205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F0D0354-DCCC-4D15-BC02-77ADE7FFF1D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17912" y="187705"/>
                  <a:ext cx="21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EB3D6F3-96BC-4EDD-A9BE-23F3747EF001}"/>
                    </a:ext>
                  </a:extLst>
                </p14:cNvPr>
                <p14:cNvContentPartPr/>
                <p14:nvPr/>
              </p14:nvContentPartPr>
              <p14:xfrm>
                <a:off x="7017272" y="164665"/>
                <a:ext cx="121680" cy="225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EB3D6F3-96BC-4EDD-A9BE-23F3747EF00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08272" y="155665"/>
                  <a:ext cx="139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5B9AE68-0F36-4611-A7D1-58A486B0DB83}"/>
                    </a:ext>
                  </a:extLst>
                </p14:cNvPr>
                <p14:cNvContentPartPr/>
                <p14:nvPr/>
              </p14:nvContentPartPr>
              <p14:xfrm>
                <a:off x="6791912" y="514585"/>
                <a:ext cx="360" cy="245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5B9AE68-0F36-4611-A7D1-58A486B0DB8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83272" y="505585"/>
                  <a:ext cx="180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F9FD662-E91B-49B6-BEBB-8C833796992A}"/>
                    </a:ext>
                  </a:extLst>
                </p14:cNvPr>
                <p14:cNvContentPartPr/>
                <p14:nvPr/>
              </p14:nvContentPartPr>
              <p14:xfrm>
                <a:off x="6858512" y="498385"/>
                <a:ext cx="182160" cy="257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F9FD662-E91B-49B6-BEBB-8C833796992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49512" y="489745"/>
                  <a:ext cx="1998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CA8BB5-4CF9-412F-A68E-E13021BD4724}"/>
                    </a:ext>
                  </a:extLst>
                </p14:cNvPr>
                <p14:cNvContentPartPr/>
                <p14:nvPr/>
              </p14:nvContentPartPr>
              <p14:xfrm>
                <a:off x="8212472" y="248905"/>
                <a:ext cx="8280" cy="133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CA8BB5-4CF9-412F-A68E-E13021BD472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03472" y="240265"/>
                  <a:ext cx="25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C01AE93-B072-4AF5-8C84-BE8FCADDC450}"/>
                    </a:ext>
                  </a:extLst>
                </p14:cNvPr>
                <p14:cNvContentPartPr/>
                <p14:nvPr/>
              </p14:nvContentPartPr>
              <p14:xfrm>
                <a:off x="8042552" y="174745"/>
                <a:ext cx="303840" cy="17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C01AE93-B072-4AF5-8C84-BE8FCADDC45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33552" y="165745"/>
                  <a:ext cx="321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646688-FEEF-404A-A1E8-7654093A8009}"/>
                    </a:ext>
                  </a:extLst>
                </p14:cNvPr>
                <p14:cNvContentPartPr/>
                <p14:nvPr/>
              </p14:nvContentPartPr>
              <p14:xfrm>
                <a:off x="8366912" y="232705"/>
                <a:ext cx="156960" cy="178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646688-FEEF-404A-A1E8-7654093A800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57912" y="224065"/>
                  <a:ext cx="174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DEE17A8-36C1-4242-9CEE-6CB8D509EEB3}"/>
                    </a:ext>
                  </a:extLst>
                </p14:cNvPr>
                <p14:cNvContentPartPr/>
                <p14:nvPr/>
              </p14:nvContentPartPr>
              <p14:xfrm>
                <a:off x="8580392" y="285265"/>
                <a:ext cx="188280" cy="140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DEE17A8-36C1-4242-9CEE-6CB8D509EE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71752" y="276625"/>
                  <a:ext cx="205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73DD14-4C58-42DD-83A5-0C30622FFD2B}"/>
                    </a:ext>
                  </a:extLst>
                </p14:cNvPr>
                <p14:cNvContentPartPr/>
                <p14:nvPr/>
              </p14:nvContentPartPr>
              <p14:xfrm>
                <a:off x="8815112" y="352225"/>
                <a:ext cx="124560" cy="131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73DD14-4C58-42DD-83A5-0C30622FFD2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06472" y="343225"/>
                  <a:ext cx="142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A964634-7071-43D1-A608-F23FFD55FB51}"/>
                    </a:ext>
                  </a:extLst>
                </p14:cNvPr>
                <p14:cNvContentPartPr/>
                <p14:nvPr/>
              </p14:nvContentPartPr>
              <p14:xfrm>
                <a:off x="8810792" y="349705"/>
                <a:ext cx="195120" cy="32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A964634-7071-43D1-A608-F23FFD55FB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02152" y="341065"/>
                  <a:ext cx="2127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9C1936-0B3F-4A60-8512-E22D439053F6}"/>
                    </a:ext>
                  </a:extLst>
                </p14:cNvPr>
                <p14:cNvContentPartPr/>
                <p14:nvPr/>
              </p14:nvContentPartPr>
              <p14:xfrm>
                <a:off x="8810072" y="221545"/>
                <a:ext cx="152280" cy="65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9C1936-0B3F-4A60-8512-E22D439053F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01072" y="212545"/>
                  <a:ext cx="1699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216AE8-B42B-46BB-A65C-2EB94A6C8D27}"/>
                    </a:ext>
                  </a:extLst>
                </p14:cNvPr>
                <p14:cNvContentPartPr/>
                <p14:nvPr/>
              </p14:nvContentPartPr>
              <p14:xfrm>
                <a:off x="8958392" y="257905"/>
                <a:ext cx="193320" cy="238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216AE8-B42B-46BB-A65C-2EB94A6C8D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949392" y="248905"/>
                  <a:ext cx="210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CE7E65-A8CC-4A71-BE4E-5E0BBE66120D}"/>
                    </a:ext>
                  </a:extLst>
                </p14:cNvPr>
                <p14:cNvContentPartPr/>
                <p14:nvPr/>
              </p14:nvContentPartPr>
              <p14:xfrm>
                <a:off x="8083232" y="651385"/>
                <a:ext cx="920520" cy="682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CE7E65-A8CC-4A71-BE4E-5E0BBE66120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74232" y="642745"/>
                  <a:ext cx="938160" cy="6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7F3104-F80B-471F-8746-F5CEA880DFB8}"/>
                    </a:ext>
                  </a:extLst>
                </p14:cNvPr>
                <p14:cNvContentPartPr/>
                <p14:nvPr/>
              </p14:nvContentPartPr>
              <p14:xfrm>
                <a:off x="8407952" y="850105"/>
                <a:ext cx="243000" cy="291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7F3104-F80B-471F-8746-F5CEA880DFB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99312" y="841105"/>
                  <a:ext cx="2606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0CE4177-DA11-4B80-92A8-9EE2DC902B41}"/>
                    </a:ext>
                  </a:extLst>
                </p14:cNvPr>
                <p14:cNvContentPartPr/>
                <p14:nvPr/>
              </p14:nvContentPartPr>
              <p14:xfrm>
                <a:off x="8905832" y="620065"/>
                <a:ext cx="190080" cy="146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0CE4177-DA11-4B80-92A8-9EE2DC902B4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97192" y="611425"/>
                  <a:ext cx="207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057183D-0126-4FCA-AE95-EE2F1A9CD6DC}"/>
                    </a:ext>
                  </a:extLst>
                </p14:cNvPr>
                <p14:cNvContentPartPr/>
                <p14:nvPr/>
              </p14:nvContentPartPr>
              <p14:xfrm>
                <a:off x="9107072" y="777025"/>
                <a:ext cx="191160" cy="57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057183D-0126-4FCA-AE95-EE2F1A9CD6D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98432" y="768385"/>
                  <a:ext cx="208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AFD69A-E1E1-4605-96D5-9F2E3152D224}"/>
                    </a:ext>
                  </a:extLst>
                </p14:cNvPr>
                <p14:cNvContentPartPr/>
                <p14:nvPr/>
              </p14:nvContentPartPr>
              <p14:xfrm>
                <a:off x="9041552" y="605665"/>
                <a:ext cx="229320" cy="125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AFD69A-E1E1-4605-96D5-9F2E3152D22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32912" y="596665"/>
                  <a:ext cx="2469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A204B6C-6C36-421E-BC1A-C0BA2CCCB0A5}"/>
                    </a:ext>
                  </a:extLst>
                </p14:cNvPr>
                <p14:cNvContentPartPr/>
                <p14:nvPr/>
              </p14:nvContentPartPr>
              <p14:xfrm>
                <a:off x="9332072" y="694585"/>
                <a:ext cx="150480" cy="129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A204B6C-6C36-421E-BC1A-C0BA2CCCB0A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23432" y="685585"/>
                  <a:ext cx="168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43E43E9-67AE-44E4-845E-D41640B62110}"/>
                    </a:ext>
                  </a:extLst>
                </p14:cNvPr>
                <p14:cNvContentPartPr/>
                <p14:nvPr/>
              </p14:nvContentPartPr>
              <p14:xfrm>
                <a:off x="8640512" y="2594665"/>
                <a:ext cx="479160" cy="476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43E43E9-67AE-44E4-845E-D41640B6211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31512" y="2586025"/>
                  <a:ext cx="49680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ED20403-EEBF-4088-A630-385A077B7456}"/>
                    </a:ext>
                  </a:extLst>
                </p14:cNvPr>
                <p14:cNvContentPartPr/>
                <p14:nvPr/>
              </p14:nvContentPartPr>
              <p14:xfrm>
                <a:off x="8728712" y="2799145"/>
                <a:ext cx="295560" cy="32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ED20403-EEBF-4088-A630-385A077B745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20072" y="2790505"/>
                  <a:ext cx="313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EAC899-8B2C-44A8-8E2E-4954DFF55F76}"/>
                    </a:ext>
                  </a:extLst>
                </p14:cNvPr>
                <p14:cNvContentPartPr/>
                <p14:nvPr/>
              </p14:nvContentPartPr>
              <p14:xfrm>
                <a:off x="8438912" y="2435185"/>
                <a:ext cx="973440" cy="908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EAC899-8B2C-44A8-8E2E-4954DFF55F7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29912" y="2426545"/>
                  <a:ext cx="991080" cy="9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62C5417-5DB0-4B98-A325-6A890FE30688}"/>
                    </a:ext>
                  </a:extLst>
                </p14:cNvPr>
                <p14:cNvContentPartPr/>
                <p14:nvPr/>
              </p14:nvContentPartPr>
              <p14:xfrm>
                <a:off x="8529992" y="2062945"/>
                <a:ext cx="243720" cy="234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62C5417-5DB0-4B98-A325-6A890FE3068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20992" y="2053945"/>
                  <a:ext cx="2613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B2016E0-2D54-475B-B90C-9A5F1EED6F27}"/>
                    </a:ext>
                  </a:extLst>
                </p14:cNvPr>
                <p14:cNvContentPartPr/>
                <p14:nvPr/>
              </p14:nvContentPartPr>
              <p14:xfrm>
                <a:off x="8854712" y="2111545"/>
                <a:ext cx="360" cy="10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B2016E0-2D54-475B-B90C-9A5F1EED6F2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45712" y="2102545"/>
                  <a:ext cx="18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EB68129-ED72-41A5-9D2D-F7C866975361}"/>
                    </a:ext>
                  </a:extLst>
                </p14:cNvPr>
                <p14:cNvContentPartPr/>
                <p14:nvPr/>
              </p14:nvContentPartPr>
              <p14:xfrm>
                <a:off x="8731232" y="2065825"/>
                <a:ext cx="294840" cy="233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EB68129-ED72-41A5-9D2D-F7C86697536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22232" y="2056825"/>
                  <a:ext cx="3124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54DDBBC-D779-413F-BF3A-C1D3E42B47DB}"/>
                    </a:ext>
                  </a:extLst>
                </p14:cNvPr>
                <p14:cNvContentPartPr/>
                <p14:nvPr/>
              </p14:nvContentPartPr>
              <p14:xfrm>
                <a:off x="9049472" y="2181745"/>
                <a:ext cx="14400" cy="6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54DDBBC-D779-413F-BF3A-C1D3E42B47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040472" y="2172745"/>
                  <a:ext cx="32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43AD763-DE78-40D5-91BC-B2D27FBFE864}"/>
                    </a:ext>
                  </a:extLst>
                </p14:cNvPr>
                <p14:cNvContentPartPr/>
                <p14:nvPr/>
              </p14:nvContentPartPr>
              <p14:xfrm>
                <a:off x="8989352" y="2157265"/>
                <a:ext cx="193320" cy="179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43AD763-DE78-40D5-91BC-B2D27FBFE86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80712" y="2148625"/>
                  <a:ext cx="210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0B4C1FE-4851-4088-BD46-967939913FC5}"/>
                    </a:ext>
                  </a:extLst>
                </p14:cNvPr>
                <p14:cNvContentPartPr/>
                <p14:nvPr/>
              </p14:nvContentPartPr>
              <p14:xfrm>
                <a:off x="9231632" y="2170225"/>
                <a:ext cx="224280" cy="196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0B4C1FE-4851-4088-BD46-967939913FC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22632" y="2161225"/>
                  <a:ext cx="24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895B0B7-9C4A-4E92-8B2B-2B81BF2A85F3}"/>
                    </a:ext>
                  </a:extLst>
                </p14:cNvPr>
                <p14:cNvContentPartPr/>
                <p14:nvPr/>
              </p14:nvContentPartPr>
              <p14:xfrm>
                <a:off x="2004272" y="735625"/>
                <a:ext cx="1195200" cy="79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895B0B7-9C4A-4E92-8B2B-2B81BF2A85F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95272" y="726625"/>
                  <a:ext cx="12128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739D54D-41EC-41C9-B949-533AF72590F4}"/>
                    </a:ext>
                  </a:extLst>
                </p14:cNvPr>
                <p14:cNvContentPartPr/>
                <p14:nvPr/>
              </p14:nvContentPartPr>
              <p14:xfrm>
                <a:off x="3168872" y="627985"/>
                <a:ext cx="291960" cy="231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739D54D-41EC-41C9-B949-533AF72590F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60232" y="619345"/>
                  <a:ext cx="3096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F8DF1ED-32EA-474C-971D-DB1E1A7E96B1}"/>
                    </a:ext>
                  </a:extLst>
                </p14:cNvPr>
                <p14:cNvContentPartPr/>
                <p14:nvPr/>
              </p14:nvContentPartPr>
              <p14:xfrm>
                <a:off x="4766912" y="916345"/>
                <a:ext cx="956160" cy="85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F8DF1ED-32EA-474C-971D-DB1E1A7E96B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58272" y="907705"/>
                  <a:ext cx="973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23068FD-D086-4F43-AD56-9F7AF572C357}"/>
                    </a:ext>
                  </a:extLst>
                </p14:cNvPr>
                <p14:cNvContentPartPr/>
                <p14:nvPr/>
              </p14:nvContentPartPr>
              <p14:xfrm>
                <a:off x="5380712" y="858385"/>
                <a:ext cx="437040" cy="168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23068FD-D086-4F43-AD56-9F7AF572C35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71712" y="849385"/>
                  <a:ext cx="454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6D6FEEC-2357-4FA8-9689-B466824EBEB7}"/>
                    </a:ext>
                  </a:extLst>
                </p14:cNvPr>
                <p14:cNvContentPartPr/>
                <p14:nvPr/>
              </p14:nvContentPartPr>
              <p14:xfrm>
                <a:off x="1330352" y="1065025"/>
                <a:ext cx="9313200" cy="4327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6D6FEEC-2357-4FA8-9689-B466824EBEB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1712" y="1056385"/>
                  <a:ext cx="9330840" cy="43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A533555-58F7-41E5-B1ED-756A3D6E0BC4}"/>
                    </a:ext>
                  </a:extLst>
                </p14:cNvPr>
                <p14:cNvContentPartPr/>
                <p14:nvPr/>
              </p14:nvContentPartPr>
              <p14:xfrm>
                <a:off x="8831312" y="941185"/>
                <a:ext cx="418320" cy="486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A533555-58F7-41E5-B1ED-756A3D6E0B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22312" y="932545"/>
                  <a:ext cx="43596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1B6D0EF-2A18-4415-AF92-B00B3F153A46}"/>
                    </a:ext>
                  </a:extLst>
                </p14:cNvPr>
                <p14:cNvContentPartPr/>
                <p14:nvPr/>
              </p14:nvContentPartPr>
              <p14:xfrm>
                <a:off x="1533032" y="1329985"/>
                <a:ext cx="6616080" cy="1380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1B6D0EF-2A18-4415-AF92-B00B3F153A4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24032" y="1320985"/>
                  <a:ext cx="6633720" cy="13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961C543-C67F-468E-9A4D-CFB4408C9DAC}"/>
                    </a:ext>
                  </a:extLst>
                </p14:cNvPr>
                <p14:cNvContentPartPr/>
                <p14:nvPr/>
              </p14:nvContentPartPr>
              <p14:xfrm>
                <a:off x="8019152" y="1288225"/>
                <a:ext cx="287640" cy="98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961C543-C67F-468E-9A4D-CFB4408C9DA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10152" y="1279225"/>
                  <a:ext cx="3052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FB68F9F-4EAD-41F9-9C28-97D57A38019E}"/>
                    </a:ext>
                  </a:extLst>
                </p14:cNvPr>
                <p14:cNvContentPartPr/>
                <p14:nvPr/>
              </p14:nvContentPartPr>
              <p14:xfrm>
                <a:off x="1201832" y="2660905"/>
                <a:ext cx="24120" cy="242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FB68F9F-4EAD-41F9-9C28-97D57A38019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92832" y="2651905"/>
                  <a:ext cx="417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90A7DF-A1DA-4622-B039-B52424C7BB80}"/>
                    </a:ext>
                  </a:extLst>
                </p14:cNvPr>
                <p14:cNvContentPartPr/>
                <p14:nvPr/>
              </p14:nvContentPartPr>
              <p14:xfrm>
                <a:off x="930032" y="2574145"/>
                <a:ext cx="277920" cy="245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90A7DF-A1DA-4622-B039-B52424C7BB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21032" y="2565145"/>
                  <a:ext cx="2955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40600CF-9743-4651-A599-847EF28C440D}"/>
                    </a:ext>
                  </a:extLst>
                </p14:cNvPr>
                <p14:cNvContentPartPr/>
                <p14:nvPr/>
              </p14:nvContentPartPr>
              <p14:xfrm>
                <a:off x="679472" y="2364625"/>
                <a:ext cx="914760" cy="820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40600CF-9743-4651-A599-847EF28C440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0472" y="2355625"/>
                  <a:ext cx="932400" cy="8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B71BFC8-A3A5-43AE-B1B7-ED8B0BDA0300}"/>
                    </a:ext>
                  </a:extLst>
                </p14:cNvPr>
                <p14:cNvContentPartPr/>
                <p14:nvPr/>
              </p14:nvContentPartPr>
              <p14:xfrm>
                <a:off x="512432" y="1884025"/>
                <a:ext cx="330840" cy="185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B71BFC8-A3A5-43AE-B1B7-ED8B0BDA030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03792" y="1875385"/>
                  <a:ext cx="348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19C452-D646-4EDB-92BF-5754CA470E5C}"/>
                    </a:ext>
                  </a:extLst>
                </p14:cNvPr>
                <p14:cNvContentPartPr/>
                <p14:nvPr/>
              </p14:nvContentPartPr>
              <p14:xfrm>
                <a:off x="842192" y="2057185"/>
                <a:ext cx="277920" cy="27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19C452-D646-4EDB-92BF-5754CA470E5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33552" y="2048545"/>
                  <a:ext cx="295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2068C1C-92AF-4B9A-82F7-6E28A454A214}"/>
                    </a:ext>
                  </a:extLst>
                </p14:cNvPr>
                <p14:cNvContentPartPr/>
                <p14:nvPr/>
              </p14:nvContentPartPr>
              <p14:xfrm>
                <a:off x="852272" y="1993105"/>
                <a:ext cx="244800" cy="29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2068C1C-92AF-4B9A-82F7-6E28A454A21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3632" y="1984105"/>
                  <a:ext cx="262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0453396-055D-4A32-9145-D92AADE616C6}"/>
                    </a:ext>
                  </a:extLst>
                </p14:cNvPr>
                <p14:cNvContentPartPr/>
                <p14:nvPr/>
              </p14:nvContentPartPr>
              <p14:xfrm>
                <a:off x="805472" y="1932265"/>
                <a:ext cx="248760" cy="17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0453396-055D-4A32-9145-D92AADE616C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96832" y="1923265"/>
                  <a:ext cx="266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CD62A30-275F-47D0-BDB3-E0EF0E83CA85}"/>
                    </a:ext>
                  </a:extLst>
                </p14:cNvPr>
                <p14:cNvContentPartPr/>
                <p14:nvPr/>
              </p14:nvContentPartPr>
              <p14:xfrm>
                <a:off x="1090232" y="1883665"/>
                <a:ext cx="263520" cy="164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CD62A30-275F-47D0-BDB3-E0EF0E83CA8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81592" y="1874665"/>
                  <a:ext cx="281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169B4A-13E8-4D71-9BB4-6C37AFB57529}"/>
                    </a:ext>
                  </a:extLst>
                </p14:cNvPr>
                <p14:cNvContentPartPr/>
                <p14:nvPr/>
              </p14:nvContentPartPr>
              <p14:xfrm>
                <a:off x="1195352" y="2079865"/>
                <a:ext cx="171360" cy="22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169B4A-13E8-4D71-9BB4-6C37AFB5752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86712" y="2070865"/>
                  <a:ext cx="189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0F39B17-3CE9-4CF1-BA37-A59CFFE9314B}"/>
                    </a:ext>
                  </a:extLst>
                </p14:cNvPr>
                <p14:cNvContentPartPr/>
                <p14:nvPr/>
              </p14:nvContentPartPr>
              <p14:xfrm>
                <a:off x="1248992" y="2160505"/>
                <a:ext cx="276840" cy="155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0F39B17-3CE9-4CF1-BA37-A59CFFE9314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239992" y="2151505"/>
                  <a:ext cx="294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76DC99F-FF35-4904-933A-7AF6B6848A76}"/>
                    </a:ext>
                  </a:extLst>
                </p14:cNvPr>
                <p14:cNvContentPartPr/>
                <p14:nvPr/>
              </p14:nvContentPartPr>
              <p14:xfrm>
                <a:off x="1496312" y="2137465"/>
                <a:ext cx="218880" cy="134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76DC99F-FF35-4904-933A-7AF6B6848A7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87312" y="2128825"/>
                  <a:ext cx="2365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AFF8AE8-BC96-4685-903C-D0E59EFDED19}"/>
                    </a:ext>
                  </a:extLst>
                </p14:cNvPr>
                <p14:cNvContentPartPr/>
                <p14:nvPr/>
              </p14:nvContentPartPr>
              <p14:xfrm>
                <a:off x="1752272" y="2131345"/>
                <a:ext cx="403200" cy="141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AFF8AE8-BC96-4685-903C-D0E59EFDED1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743632" y="2122345"/>
                  <a:ext cx="4208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B2E0F9-7C93-4446-BDC9-A1AE5C673649}"/>
                    </a:ext>
                  </a:extLst>
                </p14:cNvPr>
                <p14:cNvContentPartPr/>
                <p14:nvPr/>
              </p14:nvContentPartPr>
              <p14:xfrm>
                <a:off x="1510352" y="2383345"/>
                <a:ext cx="304920" cy="172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B2E0F9-7C93-4446-BDC9-A1AE5C67364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501352" y="2374705"/>
                  <a:ext cx="3225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30F7446-F0CA-47EB-9D3C-B1C24A310040}"/>
                    </a:ext>
                  </a:extLst>
                </p14:cNvPr>
                <p14:cNvContentPartPr/>
                <p14:nvPr/>
              </p14:nvContentPartPr>
              <p14:xfrm>
                <a:off x="1831832" y="2531665"/>
                <a:ext cx="229320" cy="37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30F7446-F0CA-47EB-9D3C-B1C24A31004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822832" y="2522665"/>
                  <a:ext cx="246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956682A-19F7-4E39-BCC2-3315F12BC24D}"/>
                    </a:ext>
                  </a:extLst>
                </p14:cNvPr>
                <p14:cNvContentPartPr/>
                <p14:nvPr/>
              </p14:nvContentPartPr>
              <p14:xfrm>
                <a:off x="1790792" y="2486665"/>
                <a:ext cx="229680" cy="17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956682A-19F7-4E39-BCC2-3315F12BC24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782152" y="2477665"/>
                  <a:ext cx="2473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9B296B-01D1-463D-8392-937145E385FE}"/>
                    </a:ext>
                  </a:extLst>
                </p14:cNvPr>
                <p14:cNvContentPartPr/>
                <p14:nvPr/>
              </p14:nvContentPartPr>
              <p14:xfrm>
                <a:off x="1813472" y="2388385"/>
                <a:ext cx="178920" cy="23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9B296B-01D1-463D-8392-937145E385F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804472" y="2379745"/>
                  <a:ext cx="1965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F317986-9C95-41FF-B9CC-401E70B1CA46}"/>
                    </a:ext>
                  </a:extLst>
                </p14:cNvPr>
                <p14:cNvContentPartPr/>
                <p14:nvPr/>
              </p14:nvContentPartPr>
              <p14:xfrm>
                <a:off x="2062592" y="2451385"/>
                <a:ext cx="293400" cy="110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F317986-9C95-41FF-B9CC-401E70B1CA4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53592" y="2442385"/>
                  <a:ext cx="3110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46C181E-9C8F-4CE4-8F41-15021E74A505}"/>
                    </a:ext>
                  </a:extLst>
                </p14:cNvPr>
                <p14:cNvContentPartPr/>
                <p14:nvPr/>
              </p14:nvContentPartPr>
              <p14:xfrm>
                <a:off x="3128912" y="1830025"/>
                <a:ext cx="385920" cy="204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46C181E-9C8F-4CE4-8F41-15021E74A50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19912" y="1821025"/>
                  <a:ext cx="4035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FA4CBB5-0999-415A-B81E-C38261DCFD83}"/>
                    </a:ext>
                  </a:extLst>
                </p14:cNvPr>
                <p14:cNvContentPartPr/>
                <p14:nvPr/>
              </p14:nvContentPartPr>
              <p14:xfrm>
                <a:off x="3459032" y="1992385"/>
                <a:ext cx="182880" cy="46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FA4CBB5-0999-415A-B81E-C38261DCFD8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450392" y="1983385"/>
                  <a:ext cx="2005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1DCF5FE-1F8B-4DC8-8DDC-F5FD94595CBE}"/>
                    </a:ext>
                  </a:extLst>
                </p14:cNvPr>
                <p14:cNvContentPartPr/>
                <p14:nvPr/>
              </p14:nvContentPartPr>
              <p14:xfrm>
                <a:off x="3485312" y="1951345"/>
                <a:ext cx="135360" cy="25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1DCF5FE-1F8B-4DC8-8DDC-F5FD94595CB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76312" y="1942705"/>
                  <a:ext cx="153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4D71F42-D19B-470F-932E-6AF5B2938B6B}"/>
                    </a:ext>
                  </a:extLst>
                </p14:cNvPr>
                <p14:cNvContentPartPr/>
                <p14:nvPr/>
              </p14:nvContentPartPr>
              <p14:xfrm>
                <a:off x="3429512" y="1823545"/>
                <a:ext cx="156240" cy="22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4D71F42-D19B-470F-932E-6AF5B2938B6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420872" y="1814545"/>
                  <a:ext cx="173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45FAB4C-E201-4F1C-9425-BA9065BEE345}"/>
                    </a:ext>
                  </a:extLst>
                </p14:cNvPr>
                <p14:cNvContentPartPr/>
                <p14:nvPr/>
              </p14:nvContentPartPr>
              <p14:xfrm>
                <a:off x="3656312" y="1836145"/>
                <a:ext cx="190800" cy="235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45FAB4C-E201-4F1C-9425-BA9065BEE3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47312" y="1827505"/>
                  <a:ext cx="2084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DB1BEC1-AD5A-46E9-A53A-0C2C3262BAB9}"/>
                    </a:ext>
                  </a:extLst>
                </p14:cNvPr>
                <p14:cNvContentPartPr/>
                <p14:nvPr/>
              </p14:nvContentPartPr>
              <p14:xfrm>
                <a:off x="3705632" y="1979425"/>
                <a:ext cx="140760" cy="100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DB1BEC1-AD5A-46E9-A53A-0C2C3262BA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696992" y="1970785"/>
                  <a:ext cx="158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BFFE8E2-7E68-4448-8129-20D220573D47}"/>
                    </a:ext>
                  </a:extLst>
                </p14:cNvPr>
                <p14:cNvContentPartPr/>
                <p14:nvPr/>
              </p14:nvContentPartPr>
              <p14:xfrm>
                <a:off x="3410432" y="2160865"/>
                <a:ext cx="64080" cy="200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BFFE8E2-7E68-4448-8129-20D220573D4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01792" y="2152225"/>
                  <a:ext cx="81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E8BAD24-859C-44B3-B473-8644667F55E9}"/>
                    </a:ext>
                  </a:extLst>
                </p14:cNvPr>
                <p14:cNvContentPartPr/>
                <p14:nvPr/>
              </p14:nvContentPartPr>
              <p14:xfrm>
                <a:off x="3420512" y="2206225"/>
                <a:ext cx="198000" cy="25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E8BAD24-859C-44B3-B473-8644667F55E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411512" y="2197585"/>
                  <a:ext cx="215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E14158D-6B23-4F05-A4B2-B258C7DAD08C}"/>
                    </a:ext>
                  </a:extLst>
                </p14:cNvPr>
                <p14:cNvContentPartPr/>
                <p14:nvPr/>
              </p14:nvContentPartPr>
              <p14:xfrm>
                <a:off x="3520592" y="2133505"/>
                <a:ext cx="63000" cy="191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E14158D-6B23-4F05-A4B2-B258C7DAD08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11952" y="2124505"/>
                  <a:ext cx="806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70C2BCA-A96E-4EBB-9BE4-2170F5565F2E}"/>
                    </a:ext>
                  </a:extLst>
                </p14:cNvPr>
                <p14:cNvContentPartPr/>
                <p14:nvPr/>
              </p14:nvContentPartPr>
              <p14:xfrm>
                <a:off x="3648032" y="2167345"/>
                <a:ext cx="43560" cy="111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70C2BCA-A96E-4EBB-9BE4-2170F5565F2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39032" y="2158705"/>
                  <a:ext cx="61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741DBD1-DAAE-4044-9054-7495E830646C}"/>
                    </a:ext>
                  </a:extLst>
                </p14:cNvPr>
                <p14:cNvContentPartPr/>
                <p14:nvPr/>
              </p14:nvContentPartPr>
              <p14:xfrm>
                <a:off x="3766832" y="2197945"/>
                <a:ext cx="168480" cy="209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741DBD1-DAAE-4044-9054-7495E830646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757832" y="2189305"/>
                  <a:ext cx="1861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04C452E-3B18-41D5-BC5A-C51BD5EEB06F}"/>
                    </a:ext>
                  </a:extLst>
                </p14:cNvPr>
                <p14:cNvContentPartPr/>
                <p14:nvPr/>
              </p14:nvContentPartPr>
              <p14:xfrm>
                <a:off x="4038992" y="2217025"/>
                <a:ext cx="29880" cy="158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04C452E-3B18-41D5-BC5A-C51BD5EEB06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030352" y="2208025"/>
                  <a:ext cx="47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23C9B72-A84E-46DE-85EF-0BAF5A3DBDFA}"/>
                    </a:ext>
                  </a:extLst>
                </p14:cNvPr>
                <p14:cNvContentPartPr/>
                <p14:nvPr/>
              </p14:nvContentPartPr>
              <p14:xfrm>
                <a:off x="4016312" y="2246185"/>
                <a:ext cx="168480" cy="14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23C9B72-A84E-46DE-85EF-0BAF5A3DBDF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007312" y="2237545"/>
                  <a:ext cx="1861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AAB51CE-246B-4C7E-B34C-F4B33190744F}"/>
                    </a:ext>
                  </a:extLst>
                </p14:cNvPr>
                <p14:cNvContentPartPr/>
                <p14:nvPr/>
              </p14:nvContentPartPr>
              <p14:xfrm>
                <a:off x="4143392" y="2147545"/>
                <a:ext cx="62280" cy="198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AAB51CE-246B-4C7E-B34C-F4B33190744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134752" y="2138905"/>
                  <a:ext cx="799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E41DA0A-7CBA-4BE7-A273-875622647546}"/>
                    </a:ext>
                  </a:extLst>
                </p14:cNvPr>
                <p14:cNvContentPartPr/>
                <p14:nvPr/>
              </p14:nvContentPartPr>
              <p14:xfrm>
                <a:off x="4114232" y="2511145"/>
                <a:ext cx="55800" cy="80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E41DA0A-7CBA-4BE7-A273-8756226475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105592" y="2502505"/>
                  <a:ext cx="734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CA7E283-EA0B-4FDA-B8DC-504162FAE075}"/>
                    </a:ext>
                  </a:extLst>
                </p14:cNvPr>
                <p14:cNvContentPartPr/>
                <p14:nvPr/>
              </p14:nvContentPartPr>
              <p14:xfrm>
                <a:off x="4003712" y="2451385"/>
                <a:ext cx="214200" cy="55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CA7E283-EA0B-4FDA-B8DC-504162FAE07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995072" y="2442385"/>
                  <a:ext cx="23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58CF240-F542-4BCC-B682-64CDE5E1C107}"/>
                    </a:ext>
                  </a:extLst>
                </p14:cNvPr>
                <p14:cNvContentPartPr/>
                <p14:nvPr/>
              </p14:nvContentPartPr>
              <p14:xfrm>
                <a:off x="4218992" y="2479465"/>
                <a:ext cx="220680" cy="136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58CF240-F542-4BCC-B682-64CDE5E1C10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209992" y="2470825"/>
                  <a:ext cx="2383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1CFA8D1-94BC-46FE-835D-34E362B38614}"/>
                    </a:ext>
                  </a:extLst>
                </p14:cNvPr>
                <p14:cNvContentPartPr/>
                <p14:nvPr/>
              </p14:nvContentPartPr>
              <p14:xfrm>
                <a:off x="3889232" y="2413585"/>
                <a:ext cx="157680" cy="185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1CFA8D1-94BC-46FE-835D-34E362B3861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80232" y="2404945"/>
                  <a:ext cx="1753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D87249B-D6B9-43F9-94D1-68E54C602F1E}"/>
                    </a:ext>
                  </a:extLst>
                </p14:cNvPr>
                <p14:cNvContentPartPr/>
                <p14:nvPr/>
              </p14:nvContentPartPr>
              <p14:xfrm>
                <a:off x="3351392" y="2463985"/>
                <a:ext cx="540720" cy="674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D87249B-D6B9-43F9-94D1-68E54C602F1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342392" y="2455345"/>
                  <a:ext cx="55836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389F901-61AF-4211-BD25-E169626A0CCA}"/>
                    </a:ext>
                  </a:extLst>
                </p14:cNvPr>
                <p14:cNvContentPartPr/>
                <p14:nvPr/>
              </p14:nvContentPartPr>
              <p14:xfrm>
                <a:off x="3117032" y="2456785"/>
                <a:ext cx="623520" cy="708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389F901-61AF-4211-BD25-E169626A0CC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108392" y="2448145"/>
                  <a:ext cx="641160" cy="7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44D9E1F-7A59-46FE-B4FE-A5BB1BE3D830}"/>
                    </a:ext>
                  </a:extLst>
                </p14:cNvPr>
                <p14:cNvContentPartPr/>
                <p14:nvPr/>
              </p14:nvContentPartPr>
              <p14:xfrm>
                <a:off x="5665832" y="1971145"/>
                <a:ext cx="12240" cy="112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44D9E1F-7A59-46FE-B4FE-A5BB1BE3D83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657192" y="1962145"/>
                  <a:ext cx="29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3F84CF9-ED9B-406C-A389-8D8045486D7C}"/>
                    </a:ext>
                  </a:extLst>
                </p14:cNvPr>
                <p14:cNvContentPartPr/>
                <p14:nvPr/>
              </p14:nvContentPartPr>
              <p14:xfrm>
                <a:off x="5643152" y="2020465"/>
                <a:ext cx="21600" cy="9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3F84CF9-ED9B-406C-A389-8D8045486D7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634152" y="2011825"/>
                  <a:ext cx="39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E8D38CC-AB5C-4B1A-949A-9437A1A0430B}"/>
                    </a:ext>
                  </a:extLst>
                </p14:cNvPr>
                <p14:cNvContentPartPr/>
                <p14:nvPr/>
              </p14:nvContentPartPr>
              <p14:xfrm>
                <a:off x="5577632" y="1896265"/>
                <a:ext cx="180360" cy="10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E8D38CC-AB5C-4B1A-949A-9437A1A0430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568632" y="1887625"/>
                  <a:ext cx="198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3F70D3C-F3F7-499D-B002-E96E9952194A}"/>
                    </a:ext>
                  </a:extLst>
                </p14:cNvPr>
                <p14:cNvContentPartPr/>
                <p14:nvPr/>
              </p14:nvContentPartPr>
              <p14:xfrm>
                <a:off x="5878592" y="1939825"/>
                <a:ext cx="133200" cy="161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3F70D3C-F3F7-499D-B002-E96E9952194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869952" y="1931185"/>
                  <a:ext cx="150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361322F-0DD5-4AF3-853D-51D26CB8FD20}"/>
                    </a:ext>
                  </a:extLst>
                </p14:cNvPr>
                <p14:cNvContentPartPr/>
                <p14:nvPr/>
              </p14:nvContentPartPr>
              <p14:xfrm>
                <a:off x="6124112" y="2010745"/>
                <a:ext cx="143280" cy="91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361322F-0DD5-4AF3-853D-51D26CB8FD2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115112" y="2001745"/>
                  <a:ext cx="160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B12BC14-E5D7-47CC-99D2-E766A1AE5D92}"/>
                    </a:ext>
                  </a:extLst>
                </p14:cNvPr>
                <p14:cNvContentPartPr/>
                <p14:nvPr/>
              </p14:nvContentPartPr>
              <p14:xfrm>
                <a:off x="6340832" y="1983025"/>
                <a:ext cx="8640" cy="1324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B12BC14-E5D7-47CC-99D2-E766A1AE5D9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332192" y="1974385"/>
                  <a:ext cx="26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E4360AB-07C6-4184-84F6-5FC6EE94B205}"/>
                    </a:ext>
                  </a:extLst>
                </p14:cNvPr>
                <p14:cNvContentPartPr/>
                <p14:nvPr/>
              </p14:nvContentPartPr>
              <p14:xfrm>
                <a:off x="6461072" y="2004625"/>
                <a:ext cx="118440" cy="132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E4360AB-07C6-4184-84F6-5FC6EE94B20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52072" y="1995625"/>
                  <a:ext cx="136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90E22F8-4F0C-455D-86E9-FEEB01681B34}"/>
                    </a:ext>
                  </a:extLst>
                </p14:cNvPr>
                <p14:cNvContentPartPr/>
                <p14:nvPr/>
              </p14:nvContentPartPr>
              <p14:xfrm>
                <a:off x="6713792" y="1989865"/>
                <a:ext cx="122040" cy="217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90E22F8-4F0C-455D-86E9-FEEB01681B3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704792" y="1981225"/>
                  <a:ext cx="139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11A4472-D72C-4E43-91D1-AF730F3189BA}"/>
                    </a:ext>
                  </a:extLst>
                </p14:cNvPr>
                <p14:cNvContentPartPr/>
                <p14:nvPr/>
              </p14:nvContentPartPr>
              <p14:xfrm>
                <a:off x="1521872" y="3034945"/>
                <a:ext cx="3822480" cy="6642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11A4472-D72C-4E43-91D1-AF730F3189B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512872" y="3026305"/>
                  <a:ext cx="384012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D0641D7-E219-4E79-9930-F3B7F6B7838D}"/>
                    </a:ext>
                  </a:extLst>
                </p14:cNvPr>
                <p14:cNvContentPartPr/>
                <p14:nvPr/>
              </p14:nvContentPartPr>
              <p14:xfrm>
                <a:off x="5278832" y="3230065"/>
                <a:ext cx="185400" cy="217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D0641D7-E219-4E79-9930-F3B7F6B7838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270192" y="3221065"/>
                  <a:ext cx="2030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93941EC-E7A2-42EE-A605-200E65CCA519}"/>
                    </a:ext>
                  </a:extLst>
                </p14:cNvPr>
                <p14:cNvContentPartPr/>
                <p14:nvPr/>
              </p14:nvContentPartPr>
              <p14:xfrm>
                <a:off x="6832952" y="1621585"/>
                <a:ext cx="1654560" cy="8571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93941EC-E7A2-42EE-A605-200E65CCA51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823952" y="1612945"/>
                  <a:ext cx="1672200" cy="87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E4355D7-4C6C-429B-9352-D1FE7CFAA990}"/>
                    </a:ext>
                  </a:extLst>
                </p14:cNvPr>
                <p14:cNvContentPartPr/>
                <p14:nvPr/>
              </p14:nvContentPartPr>
              <p14:xfrm>
                <a:off x="8492192" y="1544905"/>
                <a:ext cx="178560" cy="207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E4355D7-4C6C-429B-9352-D1FE7CFAA99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483552" y="1535905"/>
                  <a:ext cx="1962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3610D28-251F-42B5-AEB0-F8C3B30CE10D}"/>
                    </a:ext>
                  </a:extLst>
                </p14:cNvPr>
                <p14:cNvContentPartPr/>
                <p14:nvPr/>
              </p14:nvContentPartPr>
              <p14:xfrm>
                <a:off x="4130792" y="1491265"/>
                <a:ext cx="4206960" cy="8096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3610D28-251F-42B5-AEB0-F8C3B30CE10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121792" y="1482625"/>
                  <a:ext cx="422460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73B2D8D-2634-4CF1-98CB-3A8BCD0074D1}"/>
                    </a:ext>
                  </a:extLst>
                </p14:cNvPr>
                <p14:cNvContentPartPr/>
                <p14:nvPr/>
              </p14:nvContentPartPr>
              <p14:xfrm>
                <a:off x="4215392" y="2109745"/>
                <a:ext cx="167040" cy="234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73B2D8D-2634-4CF1-98CB-3A8BCD0074D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206752" y="2100745"/>
                  <a:ext cx="1846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6166E40-DDD0-4103-B395-F7E287E9EFD7}"/>
                    </a:ext>
                  </a:extLst>
                </p14:cNvPr>
                <p14:cNvContentPartPr/>
                <p14:nvPr/>
              </p14:nvContentPartPr>
              <p14:xfrm>
                <a:off x="8127872" y="1457425"/>
                <a:ext cx="318960" cy="184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6166E40-DDD0-4103-B395-F7E287E9EFD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18872" y="1448785"/>
                  <a:ext cx="336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E026802-51D6-40CB-ADAC-FAFE3BEC256E}"/>
                    </a:ext>
                  </a:extLst>
                </p14:cNvPr>
                <p14:cNvContentPartPr/>
                <p14:nvPr/>
              </p14:nvContentPartPr>
              <p14:xfrm>
                <a:off x="6616232" y="3018745"/>
                <a:ext cx="1483920" cy="282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E026802-51D6-40CB-ADAC-FAFE3BEC256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607232" y="3010105"/>
                  <a:ext cx="15015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B280CEE-B686-441B-B4DE-189AFA2589A7}"/>
                    </a:ext>
                  </a:extLst>
                </p14:cNvPr>
                <p14:cNvContentPartPr/>
                <p14:nvPr/>
              </p14:nvContentPartPr>
              <p14:xfrm>
                <a:off x="7891712" y="2885545"/>
                <a:ext cx="405720" cy="4831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B280CEE-B686-441B-B4DE-189AFA2589A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882712" y="2876545"/>
                  <a:ext cx="42336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13A4DBD-0B55-4856-94A3-3FED65A9710B}"/>
                    </a:ext>
                  </a:extLst>
                </p14:cNvPr>
                <p14:cNvContentPartPr/>
                <p14:nvPr/>
              </p14:nvContentPartPr>
              <p14:xfrm>
                <a:off x="4037552" y="2848105"/>
                <a:ext cx="1340280" cy="1544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13A4DBD-0B55-4856-94A3-3FED65A9710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028912" y="2839105"/>
                  <a:ext cx="1357920" cy="17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568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36F073-0E34-4B8C-9938-08FB646451D3}"/>
                  </a:ext>
                </a:extLst>
              </p14:cNvPr>
              <p14:cNvContentPartPr/>
              <p14:nvPr/>
            </p14:nvContentPartPr>
            <p14:xfrm>
              <a:off x="912752" y="451585"/>
              <a:ext cx="11160" cy="2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36F073-0E34-4B8C-9938-08FB646451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112" y="442945"/>
                <a:ext cx="288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8501E89-C9C5-4ABA-960A-D30ACF3332FC}"/>
                  </a:ext>
                </a:extLst>
              </p14:cNvPr>
              <p14:cNvContentPartPr/>
              <p14:nvPr/>
            </p14:nvContentPartPr>
            <p14:xfrm>
              <a:off x="730232" y="2043145"/>
              <a:ext cx="10080" cy="3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8501E89-C9C5-4ABA-960A-D30ACF3332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592" y="2034145"/>
                <a:ext cx="27720" cy="216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958721F8-B161-43CE-A06E-4A7B8D6BDB8D}"/>
              </a:ext>
            </a:extLst>
          </p:cNvPr>
          <p:cNvSpPr txBox="1"/>
          <p:nvPr/>
        </p:nvSpPr>
        <p:spPr>
          <a:xfrm>
            <a:off x="329937" y="358219"/>
            <a:ext cx="317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7B486A5A-836F-4BCC-8805-E3226398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State 0: </a:t>
            </a:r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Identification</a:t>
            </a:r>
            <a:br>
              <a:rPr lang="en-US" dirty="0"/>
            </a:br>
            <a:endParaRPr lang="en-US" dirty="0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C3D089E9-452A-4731-86A0-7BA4A6F45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 toque </a:t>
            </a:r>
            <a:r>
              <a:rPr lang="it-IT"/>
              <a:t>applied</a:t>
            </a:r>
          </a:p>
          <a:p>
            <a:r>
              <a:rPr lang="it-IT" dirty="0"/>
              <a:t>Compute maximum of </a:t>
            </a:r>
            <a:r>
              <a:rPr lang="it-IT" dirty="0" err="1"/>
              <a:t>absoluted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</a:t>
            </a:r>
            <a:r>
              <a:rPr lang="it-IT" dirty="0" err="1"/>
              <a:t>velocity</a:t>
            </a:r>
            <a:r>
              <a:rPr lang="it-IT" dirty="0"/>
              <a:t> in a </a:t>
            </a:r>
            <a:r>
              <a:rPr lang="it-IT" dirty="0" err="1"/>
              <a:t>defined</a:t>
            </a:r>
            <a:r>
              <a:rPr lang="it-IT" dirty="0"/>
              <a:t> time window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1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State 0: Noise Identification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Beschi</dc:creator>
  <cp:lastModifiedBy>Manuel Beschi</cp:lastModifiedBy>
  <cp:revision>3</cp:revision>
  <dcterms:created xsi:type="dcterms:W3CDTF">2021-02-08T10:08:50Z</dcterms:created>
  <dcterms:modified xsi:type="dcterms:W3CDTF">2021-02-08T10:27:26Z</dcterms:modified>
</cp:coreProperties>
</file>