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3C9C-C413-4ED4-A076-426A93C3D7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1F836-69E5-4130-9BE5-9FEC1FDA2A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8738-3BD9-485C-AAE8-7BAD1C318D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4A124-8125-4A92-AA6E-129B9F01D4E9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8867-FC9E-4B80-B183-8892224B45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9C8B-AB4A-4568-980E-B834F011C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764C66-86DB-4CA3-92D1-9B754B78F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9F04-58A4-44D4-83DB-62FFA594F4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FC25-76A1-49A3-8D02-4603FB969D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347E-8ABD-43B6-BC40-8CEB04544F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F4845-55C1-4226-BFB0-10822ABDF1A4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32C7-D9EE-4673-9E43-D5B95E6A9F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CA3D-E0BF-4A8F-90DA-0C49C9C0F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22BFB-2652-456C-93EC-DBBEA779E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00C54-CC05-4B1E-840A-EC0DE1FFF63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6300-9E87-44ED-8C8F-C04D3EF1B1F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2174-5DE4-4AF4-B6DC-4616CC2917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C716ED-D1E2-4A13-A7C6-22ED9FCCBEF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0C2C-177C-4740-A02E-E7681EA60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FB41-11FA-4249-B1B5-B5E0A3411D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0263FF-B4FE-41D7-8843-D9E54C46B8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D3C-4113-436A-AE23-99BC7DBB2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2649-82DB-4DD6-B1ED-01A55D6154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B19A-13C1-41A7-AB91-EA7E592CE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8D91B7-968E-4C94-BD6E-F64F57007F5C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E979-F23F-4F96-9208-5104E4D5F5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87BE-A2B9-43CC-8ED5-20CBCCDC10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07CD27-7234-42A2-9F68-15E5E36BD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8535-8576-447F-8BDB-F9D6311FA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695B-8CEC-44F3-9F60-86207F14C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F70F-7979-44CF-B073-178F87F2DE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2171A-D987-4641-A7B3-B13D129D0352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FF3C-F957-41E0-ADC6-29927BE903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DAE2-0A91-404F-869B-1904D1A5D2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6AB068-A56F-461D-BA3A-4F5DEC3BBC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A945-8588-4408-B971-650F6BA11C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FDAF-A081-4E6F-BB55-A73BBA814B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2301C-2619-4116-BD76-2597425D7E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CE6C-F8CF-42FD-A838-C5275959B9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F9F9C-5B12-46AE-93D0-08EE3947F7C0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123C9-BEBE-490D-BC0C-2BCA90502F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68EF-AA90-4365-B7C9-06DAA5CC18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937544-1A3B-43E1-B2A4-A288B9D37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BE99-F7B5-43F9-97DB-CA7A44149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BD47-B207-452F-BA56-D838CBFB8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7DE2-9774-4F22-BB71-969CCED6E1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8FEC5-CDBB-4E41-8CC3-212080E293E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C290C-5F2A-4212-A405-9BE09D77556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180A-27DE-4F38-9FC3-BEBC328B22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213A2-471B-4CEF-98AB-C21B3186AFB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8F716-5C65-4752-9F82-38C4E1ED5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D21A7-5CD2-40EF-8089-6BECFC8C42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B1E91-A7ED-44AF-8C90-DEFD9A68A5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4A41-C997-4279-B28C-C84D3AC616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B7CC8-45D1-4038-9A21-1CF005B36A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63FD81-5685-47E7-997C-E912F22531E3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ECF55-A64F-406F-BD8B-92D1C0E54F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ABAC-153E-44A9-9B8C-02225A2264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7592DB-816F-44F5-9714-99D65DA1C2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E46DA-747F-449F-A746-44E408E853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EF9213-5AB4-49D8-91F1-2080539E7311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D9188-1624-46A1-800D-C18CDA7AB3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08E7-267C-4E3F-9C06-FA55B13905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4D380-1E69-4E4A-90E5-67D49B008B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2D2-BF2E-4509-B7C9-03B1E6913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BFA4-25ED-41E6-8049-6C0B1D517F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E10C-C769-43AA-A738-CE14EEB621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68BFF-6AAE-4266-A92C-A70C0363AD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E9716A-911F-4119-9CEA-3071BCD7470A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FA19-3CDD-43F3-BD9E-93FC2DA31B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2B05-6904-424F-A221-F8A6DFCC96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11D747-375C-4E8D-AD90-4F3AFDC64E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DF59-669B-418A-8E6D-68B06765C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E30CA-F9D4-4D36-AC6F-86F7A09046B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9D3E-4F19-49FD-A004-DC5F8EFD5B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1D53-6C49-4825-93F4-4D3033BE3E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67792D-4D54-43D5-AD4B-CDA886A61D76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A907-DFBF-4C35-AA0D-CE7D47642B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4784-3AEC-4846-B661-4EAA942F47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EFFB5-52C4-4708-B45C-F96585B735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CA454-AE94-4032-A4D2-9CAD03731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A4CA-33DE-4D96-BB9B-64E4A7348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7350-8D66-462F-A380-2E93371A93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F290C7-3AD6-480F-A937-04056695333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AB72-56B9-4266-88DC-3A6E3A323B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B62-4C04-489F-8457-8F1606EDB0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7C2AEC-B090-4A75-9275-713EAD9472B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github.com/industrial-optimization-group/JSS30-COM3-Course/blob/main/Day03NotebooksAndScripts/desdeo-test-problem-and-Pareto-plot.py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65ACEA5C-B896-4DCD-8F20-7A97E027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6" y="3494745"/>
            <a:ext cx="5181603" cy="38862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Waffle Ice Cream Cone, Waffle Cone, Softy Cone, Sugar Rolled Cones,  आइसक्रीम कोन - Amar Jyothi Essence, Mysore | ID: 13130918333">
            <a:extLst>
              <a:ext uri="{FF2B5EF4-FFF2-40B4-BE49-F238E27FC236}">
                <a16:creationId xmlns:a16="http://schemas.microsoft.com/office/drawing/2014/main" id="{E245FEA9-FAF5-42A7-9F43-0E96D5C6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56216" y="4549936"/>
            <a:ext cx="2308064" cy="23080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D54E20A-E357-45CA-97CD-1B414AFA2A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Afternoon program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44487FE-02F9-43DB-8BAD-3787CF95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977" y="893615"/>
            <a:ext cx="3913906" cy="29354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18440-4E79-4D0F-BA48-A0EBB3F357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63283"/>
            <a:ext cx="8278090" cy="481762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sz="2200" dirty="0"/>
              <a:t> Work on the completion of </a:t>
            </a:r>
            <a:r>
              <a:rPr lang="en-US" sz="2200" dirty="0" err="1"/>
              <a:t>Desdeo</a:t>
            </a:r>
            <a:r>
              <a:rPr lang="en-US" sz="2200" dirty="0"/>
              <a:t> Example </a:t>
            </a:r>
            <a:br>
              <a:rPr lang="en-US" sz="2200" dirty="0"/>
            </a:br>
            <a:r>
              <a:rPr lang="en-US" sz="2200" dirty="0"/>
              <a:t> for cone/tin objective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	check out: git: Day03 Notebook and scripts</a:t>
            </a:r>
            <a:br>
              <a:rPr lang="en-US" sz="2200" dirty="0"/>
            </a:br>
            <a:r>
              <a:rPr lang="en-US" sz="2200" dirty="0"/>
              <a:t>              </a:t>
            </a:r>
            <a:r>
              <a:rPr lang="en-US" sz="2200" dirty="0">
                <a:latin typeface="-apple-system"/>
                <a:hlinkClick r:id="rId5" tooltip="desdeo-test-problem-and-Pareto-plot.py"/>
              </a:rPr>
              <a:t>desdeo-test-problem-and-Pareto-plot.py</a:t>
            </a:r>
            <a:endParaRPr lang="en-US" sz="2200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 </a:t>
            </a:r>
          </a:p>
          <a:p>
            <a:pPr lvl="0">
              <a:lnSpc>
                <a:spcPct val="70000"/>
              </a:lnSpc>
            </a:pPr>
            <a:r>
              <a:rPr lang="en-US" sz="2200" dirty="0"/>
              <a:t> Compute a Pareto front for Tent design: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	</a:t>
            </a:r>
            <a:r>
              <a:rPr lang="en-US" sz="2200" dirty="0">
                <a:latin typeface="Wingdings" pitchFamily="2"/>
              </a:rPr>
              <a:t></a:t>
            </a:r>
            <a:r>
              <a:rPr lang="en-US" sz="2200" dirty="0"/>
              <a:t> 2 objectives: volume/surface (constant floor </a:t>
            </a:r>
            <a:r>
              <a:rPr lang="en-US" sz="2200" dirty="0" err="1"/>
              <a:t>sidelength</a:t>
            </a:r>
            <a:r>
              <a:rPr lang="en-US" sz="2200" dirty="0"/>
              <a:t> 1)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	</a:t>
            </a:r>
            <a:r>
              <a:rPr lang="en-US" sz="2200" dirty="0">
                <a:latin typeface="Wingdings" pitchFamily="2"/>
              </a:rPr>
              <a:t></a:t>
            </a:r>
            <a:r>
              <a:rPr lang="en-US" sz="2200" dirty="0"/>
              <a:t> 3 objectives: two bar truss (exclude buckling stress)	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              </a:t>
            </a:r>
            <a:r>
              <a:rPr lang="en-US" sz="2200" dirty="0">
                <a:latin typeface="Wingdings" pitchFamily="2"/>
              </a:rPr>
              <a:t></a:t>
            </a:r>
            <a:r>
              <a:rPr lang="en-US" sz="2200" dirty="0"/>
              <a:t> 4 objectives: height, floor, surface, volume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	Use 15 point designs in all cases to produce the Pareto front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Visualize some solutions on the Pareto front (for the report)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 dirty="0"/>
              <a:t>Send Pareto front to Bhupinder </a:t>
            </a:r>
            <a:br>
              <a:rPr lang="en-US" sz="2200" dirty="0"/>
            </a:br>
            <a:r>
              <a:rPr lang="en-US" sz="2200" dirty="0"/>
              <a:t>We will collect and make combined Pareto front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20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A5AD74-E6AE-476B-8762-39C1A75EEA1D}"/>
              </a:ext>
            </a:extLst>
          </p:cNvPr>
          <p:cNvSpPr txBox="1"/>
          <p:nvPr/>
        </p:nvSpPr>
        <p:spPr>
          <a:xfrm>
            <a:off x="10882749" y="3598127"/>
            <a:ext cx="124367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A(r,h)-&gt;min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15A602C-2B79-483E-B042-4C10EB1B2C87}"/>
              </a:ext>
            </a:extLst>
          </p:cNvPr>
          <p:cNvSpPr txBox="1"/>
          <p:nvPr/>
        </p:nvSpPr>
        <p:spPr>
          <a:xfrm>
            <a:off x="7687123" y="755202"/>
            <a:ext cx="31064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V(r,h)-&gt;max   (minimize –V(r,h))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4F75CD0-56DF-462C-9C70-D0B639B505AE}"/>
              </a:ext>
            </a:extLst>
          </p:cNvPr>
          <p:cNvSpPr/>
          <p:nvPr/>
        </p:nvSpPr>
        <p:spPr>
          <a:xfrm>
            <a:off x="8402778" y="1262950"/>
            <a:ext cx="1752603" cy="111214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better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D7E6E5E4-86F8-4368-9985-233E7DFC6090}"/>
              </a:ext>
            </a:extLst>
          </p:cNvPr>
          <p:cNvSpPr/>
          <p:nvPr/>
        </p:nvSpPr>
        <p:spPr>
          <a:xfrm>
            <a:off x="10100288" y="2257333"/>
            <a:ext cx="110194" cy="1177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5F4AA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5146C2F4-BC13-4FB5-86C4-9223320BD1FA}"/>
              </a:ext>
            </a:extLst>
          </p:cNvPr>
          <p:cNvCxnSpPr/>
          <p:nvPr/>
        </p:nvCxnSpPr>
        <p:spPr>
          <a:xfrm flipV="1">
            <a:off x="6096003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290CCBA9-70F4-419C-BC91-3FD2990E22BF}"/>
              </a:ext>
            </a:extLst>
          </p:cNvPr>
          <p:cNvCxnSpPr/>
          <p:nvPr/>
        </p:nvCxnSpPr>
        <p:spPr>
          <a:xfrm flipV="1">
            <a:off x="6449290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06FC5265-E755-44DC-A4E1-4601FB12D14E}"/>
              </a:ext>
            </a:extLst>
          </p:cNvPr>
          <p:cNvCxnSpPr/>
          <p:nvPr/>
        </p:nvCxnSpPr>
        <p:spPr>
          <a:xfrm flipV="1">
            <a:off x="6795656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C384F8D-CB04-4A7F-B05B-C5B85DC947B2}"/>
              </a:ext>
            </a:extLst>
          </p:cNvPr>
          <p:cNvCxnSpPr/>
          <p:nvPr/>
        </p:nvCxnSpPr>
        <p:spPr>
          <a:xfrm flipV="1">
            <a:off x="7183581" y="168277"/>
            <a:ext cx="0" cy="93547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CCBF39-5596-4CE3-B585-56A8DF7E3964}"/>
              </a:ext>
            </a:extLst>
          </p:cNvPr>
          <p:cNvSpPr txBox="1"/>
          <p:nvPr/>
        </p:nvSpPr>
        <p:spPr>
          <a:xfrm>
            <a:off x="6012874" y="1262950"/>
            <a:ext cx="14109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f1  f2   f3    f4</a:t>
            </a: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C5113024-4784-4A08-9EFC-90C289EC1F4C}"/>
              </a:ext>
            </a:extLst>
          </p:cNvPr>
          <p:cNvSpPr/>
          <p:nvPr/>
        </p:nvSpPr>
        <p:spPr>
          <a:xfrm>
            <a:off x="6151424" y="578540"/>
            <a:ext cx="1039727" cy="2319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9733"/>
              <a:gd name="f7" fmla="val 214746"/>
              <a:gd name="f8" fmla="val 20782"/>
              <a:gd name="f9" fmla="val 39255"/>
              <a:gd name="f10" fmla="val 53109"/>
              <a:gd name="f11" fmla="val 74932"/>
              <a:gd name="f12" fmla="val 90352"/>
              <a:gd name="f13" fmla="val 117764"/>
              <a:gd name="f14" fmla="val 133802"/>
              <a:gd name="f15" fmla="val 128028"/>
              <a:gd name="f16" fmla="val 154511"/>
              <a:gd name="f17" fmla="val 127885"/>
              <a:gd name="f18" fmla="val 173182"/>
              <a:gd name="f19" fmla="val 131619"/>
              <a:gd name="f20" fmla="val 217154"/>
              <a:gd name="f21" fmla="val 140413"/>
              <a:gd name="f22" fmla="val 196396"/>
              <a:gd name="f23" fmla="val 135690"/>
              <a:gd name="f24" fmla="val 235527"/>
              <a:gd name="f25" fmla="val 145473"/>
              <a:gd name="f26" fmla="val 243344"/>
              <a:gd name="f27" fmla="val 150684"/>
              <a:gd name="f28" fmla="val 280949"/>
              <a:gd name="f29" fmla="val 175200"/>
              <a:gd name="f30" fmla="val 284018"/>
              <a:gd name="f31" fmla="val 180110"/>
              <a:gd name="f32" fmla="val 290258"/>
              <a:gd name="f33" fmla="val 190094"/>
              <a:gd name="f34" fmla="val 288637"/>
              <a:gd name="f35" fmla="val 203201"/>
              <a:gd name="f36" fmla="val 290946"/>
              <a:gd name="f37" fmla="val 302190"/>
              <a:gd name="f38" fmla="val 213140"/>
              <a:gd name="f39" fmla="val 350811"/>
              <a:gd name="f40" fmla="val 207892"/>
              <a:gd name="f41" fmla="val 367146"/>
              <a:gd name="f42" fmla="val 200891"/>
              <a:gd name="f43" fmla="val 388392"/>
              <a:gd name="f44" fmla="val 191785"/>
              <a:gd name="f45" fmla="val 391085"/>
              <a:gd name="f46" fmla="val 180941"/>
              <a:gd name="f47" fmla="val 408709"/>
              <a:gd name="f48" fmla="val 166255"/>
              <a:gd name="f49" fmla="val 428935"/>
              <a:gd name="f50" fmla="val 149400"/>
              <a:gd name="f51" fmla="val 450353"/>
              <a:gd name="f52" fmla="val 134030"/>
              <a:gd name="f53" fmla="val 471055"/>
              <a:gd name="f54" fmla="val 482681"/>
              <a:gd name="f55" fmla="val 108629"/>
              <a:gd name="f56" fmla="val 494146"/>
              <a:gd name="f57" fmla="val 99291"/>
              <a:gd name="f58" fmla="val 505691"/>
              <a:gd name="f59" fmla="val 90055"/>
              <a:gd name="f60" fmla="val 517236"/>
              <a:gd name="f61" fmla="val 80819"/>
              <a:gd name="f62" fmla="val 527649"/>
              <a:gd name="f63" fmla="val 69953"/>
              <a:gd name="f64" fmla="val 540327"/>
              <a:gd name="f65" fmla="val 62346"/>
              <a:gd name="f66" fmla="val 570599"/>
              <a:gd name="f67" fmla="val 44183"/>
              <a:gd name="f68" fmla="val 613737"/>
              <a:gd name="f69" fmla="val 17096"/>
              <a:gd name="f70" fmla="val 644237"/>
              <a:gd name="f71" fmla="val 6928"/>
              <a:gd name="f72" fmla="val 665018"/>
              <a:gd name="f73" fmla="val 674254"/>
              <a:gd name="f74" fmla="val 6927"/>
              <a:gd name="f75" fmla="val 681877"/>
              <a:gd name="f76" fmla="val 16836"/>
              <a:gd name="f77" fmla="val 692727"/>
              <a:gd name="f78" fmla="val 708072"/>
              <a:gd name="f79" fmla="val 26362"/>
              <a:gd name="f80" fmla="val 725154"/>
              <a:gd name="f81" fmla="val 24789"/>
              <a:gd name="f82" fmla="val 741218"/>
              <a:gd name="f83" fmla="val 27710"/>
              <a:gd name="f84" fmla="val 750585"/>
              <a:gd name="f85" fmla="val 29413"/>
              <a:gd name="f86" fmla="val 759808"/>
              <a:gd name="f87" fmla="val 31901"/>
              <a:gd name="f88" fmla="val 768927"/>
              <a:gd name="f89" fmla="val 34637"/>
              <a:gd name="f90" fmla="val 782915"/>
              <a:gd name="f91" fmla="val 38833"/>
              <a:gd name="f92" fmla="val 796503"/>
              <a:gd name="f93" fmla="val 44295"/>
              <a:gd name="f94" fmla="val 810491"/>
              <a:gd name="f95" fmla="val 48491"/>
              <a:gd name="f96" fmla="val 819610"/>
              <a:gd name="f97" fmla="val 51227"/>
              <a:gd name="f98" fmla="val 829168"/>
              <a:gd name="f99" fmla="val 52408"/>
              <a:gd name="f100" fmla="val 838200"/>
              <a:gd name="f101" fmla="val 55419"/>
              <a:gd name="f102" fmla="val 849997"/>
              <a:gd name="f103" fmla="val 59351"/>
              <a:gd name="f104" fmla="val 861151"/>
              <a:gd name="f105" fmla="val 65023"/>
              <a:gd name="f106" fmla="val 872837"/>
              <a:gd name="f107" fmla="val 69273"/>
              <a:gd name="f108" fmla="val 909949"/>
              <a:gd name="f109" fmla="val 82768"/>
              <a:gd name="f110" fmla="val 909022"/>
              <a:gd name="f111" fmla="val 81784"/>
              <a:gd name="f112" fmla="val 942109"/>
              <a:gd name="f113" fmla="val 951345"/>
              <a:gd name="f114" fmla="val 94673"/>
              <a:gd name="f115" fmla="val 960326"/>
              <a:gd name="f116" fmla="val 99842"/>
              <a:gd name="f117" fmla="val 969818"/>
              <a:gd name="f118" fmla="val 103910"/>
              <a:gd name="f119" fmla="val 976530"/>
              <a:gd name="f120" fmla="val 106786"/>
              <a:gd name="f121" fmla="val 984260"/>
              <a:gd name="f122" fmla="val 107214"/>
              <a:gd name="f123" fmla="val 990600"/>
              <a:gd name="f124" fmla="val 110837"/>
              <a:gd name="f125" fmla="val 1000624"/>
              <a:gd name="f126" fmla="val 116565"/>
              <a:gd name="f127" fmla="val 1008914"/>
              <a:gd name="f128" fmla="val 124908"/>
              <a:gd name="f129" fmla="val 1018309"/>
              <a:gd name="f130" fmla="val 1025084"/>
              <a:gd name="f131" fmla="val 136458"/>
              <a:gd name="f132" fmla="val 1033204"/>
              <a:gd name="f133" fmla="val 139586"/>
              <a:gd name="f134" fmla="val 1039091"/>
              <a:gd name="f135" fmla="val 1042742"/>
              <a:gd name="f136" fmla="val 149124"/>
              <a:gd name="f137" fmla="val 1029855"/>
              <a:gd name="f138" fmla="val 140855"/>
              <a:gd name="f139" fmla="val 1025237"/>
              <a:gd name="f140" fmla="val 138546"/>
              <a:gd name="f141" fmla="+- 0 0 -90"/>
              <a:gd name="f142" fmla="*/ f3 1 1039733"/>
              <a:gd name="f143" fmla="*/ f4 1 214746"/>
              <a:gd name="f144" fmla="val f5"/>
              <a:gd name="f145" fmla="val f6"/>
              <a:gd name="f146" fmla="val f7"/>
              <a:gd name="f147" fmla="*/ f141 f0 1"/>
              <a:gd name="f148" fmla="+- f146 0 f144"/>
              <a:gd name="f149" fmla="+- f145 0 f144"/>
              <a:gd name="f150" fmla="*/ f147 1 f2"/>
              <a:gd name="f151" fmla="*/ f149 1 1039733"/>
              <a:gd name="f152" fmla="*/ f148 1 214746"/>
              <a:gd name="f153" fmla="*/ 0 f149 1"/>
              <a:gd name="f154" fmla="*/ 20782 f148 1"/>
              <a:gd name="f155" fmla="*/ 117764 f149 1"/>
              <a:gd name="f156" fmla="*/ 117764 f148 1"/>
              <a:gd name="f157" fmla="*/ 173182 f149 1"/>
              <a:gd name="f158" fmla="*/ 131619 f148 1"/>
              <a:gd name="f159" fmla="*/ 235527 f149 1"/>
              <a:gd name="f160" fmla="*/ 145473 f148 1"/>
              <a:gd name="f161" fmla="*/ 284018 f149 1"/>
              <a:gd name="f162" fmla="*/ 180110 f148 1"/>
              <a:gd name="f163" fmla="*/ 290946 f149 1"/>
              <a:gd name="f164" fmla="*/ 214746 f148 1"/>
              <a:gd name="f165" fmla="*/ 367146 f149 1"/>
              <a:gd name="f166" fmla="*/ 200891 f148 1"/>
              <a:gd name="f167" fmla="*/ 408709 f149 1"/>
              <a:gd name="f168" fmla="*/ 166255 f148 1"/>
              <a:gd name="f169" fmla="*/ 471055 f149 1"/>
              <a:gd name="f170" fmla="*/ 505691 f149 1"/>
              <a:gd name="f171" fmla="*/ 90055 f148 1"/>
              <a:gd name="f172" fmla="*/ 540327 f149 1"/>
              <a:gd name="f173" fmla="*/ 62346 f148 1"/>
              <a:gd name="f174" fmla="*/ 644237 f149 1"/>
              <a:gd name="f175" fmla="*/ 6928 f148 1"/>
              <a:gd name="f176" fmla="*/ 665018 f149 1"/>
              <a:gd name="f177" fmla="*/ 0 f148 1"/>
              <a:gd name="f178" fmla="*/ 692727 f149 1"/>
              <a:gd name="f179" fmla="*/ 741218 f149 1"/>
              <a:gd name="f180" fmla="*/ 27710 f148 1"/>
              <a:gd name="f181" fmla="*/ 768927 f149 1"/>
              <a:gd name="f182" fmla="*/ 34637 f148 1"/>
              <a:gd name="f183" fmla="*/ 810491 f149 1"/>
              <a:gd name="f184" fmla="*/ 48491 f148 1"/>
              <a:gd name="f185" fmla="*/ 838200 f149 1"/>
              <a:gd name="f186" fmla="*/ 55419 f148 1"/>
              <a:gd name="f187" fmla="*/ 872837 f149 1"/>
              <a:gd name="f188" fmla="*/ 69273 f148 1"/>
              <a:gd name="f189" fmla="*/ 942109 f149 1"/>
              <a:gd name="f190" fmla="*/ 969818 f149 1"/>
              <a:gd name="f191" fmla="*/ 103910 f148 1"/>
              <a:gd name="f192" fmla="*/ 990600 f149 1"/>
              <a:gd name="f193" fmla="*/ 110837 f148 1"/>
              <a:gd name="f194" fmla="*/ 1018309 f149 1"/>
              <a:gd name="f195" fmla="*/ 1039091 f149 1"/>
              <a:gd name="f196" fmla="*/ 1025237 f149 1"/>
              <a:gd name="f197" fmla="*/ 138546 f148 1"/>
              <a:gd name="f198" fmla="+- f150 0 f1"/>
              <a:gd name="f199" fmla="*/ f153 1 1039733"/>
              <a:gd name="f200" fmla="*/ f154 1 214746"/>
              <a:gd name="f201" fmla="*/ f155 1 1039733"/>
              <a:gd name="f202" fmla="*/ f156 1 214746"/>
              <a:gd name="f203" fmla="*/ f157 1 1039733"/>
              <a:gd name="f204" fmla="*/ f158 1 214746"/>
              <a:gd name="f205" fmla="*/ f159 1 1039733"/>
              <a:gd name="f206" fmla="*/ f160 1 214746"/>
              <a:gd name="f207" fmla="*/ f161 1 1039733"/>
              <a:gd name="f208" fmla="*/ f162 1 214746"/>
              <a:gd name="f209" fmla="*/ f163 1 1039733"/>
              <a:gd name="f210" fmla="*/ f164 1 214746"/>
              <a:gd name="f211" fmla="*/ f165 1 1039733"/>
              <a:gd name="f212" fmla="*/ f166 1 214746"/>
              <a:gd name="f213" fmla="*/ f167 1 1039733"/>
              <a:gd name="f214" fmla="*/ f168 1 214746"/>
              <a:gd name="f215" fmla="*/ f169 1 1039733"/>
              <a:gd name="f216" fmla="*/ f170 1 1039733"/>
              <a:gd name="f217" fmla="*/ f171 1 214746"/>
              <a:gd name="f218" fmla="*/ f172 1 1039733"/>
              <a:gd name="f219" fmla="*/ f173 1 214746"/>
              <a:gd name="f220" fmla="*/ f174 1 1039733"/>
              <a:gd name="f221" fmla="*/ f175 1 214746"/>
              <a:gd name="f222" fmla="*/ f176 1 1039733"/>
              <a:gd name="f223" fmla="*/ f177 1 214746"/>
              <a:gd name="f224" fmla="*/ f178 1 1039733"/>
              <a:gd name="f225" fmla="*/ f179 1 1039733"/>
              <a:gd name="f226" fmla="*/ f180 1 214746"/>
              <a:gd name="f227" fmla="*/ f181 1 1039733"/>
              <a:gd name="f228" fmla="*/ f182 1 214746"/>
              <a:gd name="f229" fmla="*/ f183 1 1039733"/>
              <a:gd name="f230" fmla="*/ f184 1 214746"/>
              <a:gd name="f231" fmla="*/ f185 1 1039733"/>
              <a:gd name="f232" fmla="*/ f186 1 214746"/>
              <a:gd name="f233" fmla="*/ f187 1 1039733"/>
              <a:gd name="f234" fmla="*/ f188 1 214746"/>
              <a:gd name="f235" fmla="*/ f189 1 1039733"/>
              <a:gd name="f236" fmla="*/ f190 1 1039733"/>
              <a:gd name="f237" fmla="*/ f191 1 214746"/>
              <a:gd name="f238" fmla="*/ f192 1 1039733"/>
              <a:gd name="f239" fmla="*/ f193 1 214746"/>
              <a:gd name="f240" fmla="*/ f194 1 1039733"/>
              <a:gd name="f241" fmla="*/ f195 1 1039733"/>
              <a:gd name="f242" fmla="*/ f196 1 1039733"/>
              <a:gd name="f243" fmla="*/ f197 1 214746"/>
              <a:gd name="f244" fmla="*/ f144 1 f151"/>
              <a:gd name="f245" fmla="*/ f145 1 f151"/>
              <a:gd name="f246" fmla="*/ f144 1 f152"/>
              <a:gd name="f247" fmla="*/ f146 1 f152"/>
              <a:gd name="f248" fmla="*/ f199 1 f151"/>
              <a:gd name="f249" fmla="*/ f200 1 f152"/>
              <a:gd name="f250" fmla="*/ f201 1 f151"/>
              <a:gd name="f251" fmla="*/ f202 1 f152"/>
              <a:gd name="f252" fmla="*/ f203 1 f151"/>
              <a:gd name="f253" fmla="*/ f204 1 f152"/>
              <a:gd name="f254" fmla="*/ f205 1 f151"/>
              <a:gd name="f255" fmla="*/ f206 1 f152"/>
              <a:gd name="f256" fmla="*/ f207 1 f151"/>
              <a:gd name="f257" fmla="*/ f208 1 f152"/>
              <a:gd name="f258" fmla="*/ f209 1 f151"/>
              <a:gd name="f259" fmla="*/ f210 1 f152"/>
              <a:gd name="f260" fmla="*/ f211 1 f151"/>
              <a:gd name="f261" fmla="*/ f212 1 f152"/>
              <a:gd name="f262" fmla="*/ f213 1 f151"/>
              <a:gd name="f263" fmla="*/ f214 1 f152"/>
              <a:gd name="f264" fmla="*/ f215 1 f151"/>
              <a:gd name="f265" fmla="*/ f216 1 f151"/>
              <a:gd name="f266" fmla="*/ f217 1 f152"/>
              <a:gd name="f267" fmla="*/ f218 1 f151"/>
              <a:gd name="f268" fmla="*/ f219 1 f152"/>
              <a:gd name="f269" fmla="*/ f220 1 f151"/>
              <a:gd name="f270" fmla="*/ f221 1 f152"/>
              <a:gd name="f271" fmla="*/ f222 1 f151"/>
              <a:gd name="f272" fmla="*/ f223 1 f152"/>
              <a:gd name="f273" fmla="*/ f224 1 f151"/>
              <a:gd name="f274" fmla="*/ f225 1 f151"/>
              <a:gd name="f275" fmla="*/ f226 1 f152"/>
              <a:gd name="f276" fmla="*/ f227 1 f151"/>
              <a:gd name="f277" fmla="*/ f228 1 f152"/>
              <a:gd name="f278" fmla="*/ f229 1 f151"/>
              <a:gd name="f279" fmla="*/ f230 1 f152"/>
              <a:gd name="f280" fmla="*/ f231 1 f151"/>
              <a:gd name="f281" fmla="*/ f232 1 f152"/>
              <a:gd name="f282" fmla="*/ f233 1 f151"/>
              <a:gd name="f283" fmla="*/ f234 1 f152"/>
              <a:gd name="f284" fmla="*/ f235 1 f151"/>
              <a:gd name="f285" fmla="*/ f236 1 f151"/>
              <a:gd name="f286" fmla="*/ f237 1 f152"/>
              <a:gd name="f287" fmla="*/ f238 1 f151"/>
              <a:gd name="f288" fmla="*/ f239 1 f152"/>
              <a:gd name="f289" fmla="*/ f240 1 f151"/>
              <a:gd name="f290" fmla="*/ f241 1 f151"/>
              <a:gd name="f291" fmla="*/ f242 1 f151"/>
              <a:gd name="f292" fmla="*/ f243 1 f152"/>
              <a:gd name="f293" fmla="*/ f244 f142 1"/>
              <a:gd name="f294" fmla="*/ f245 f142 1"/>
              <a:gd name="f295" fmla="*/ f247 f143 1"/>
              <a:gd name="f296" fmla="*/ f246 f143 1"/>
              <a:gd name="f297" fmla="*/ f248 f142 1"/>
              <a:gd name="f298" fmla="*/ f249 f143 1"/>
              <a:gd name="f299" fmla="*/ f250 f142 1"/>
              <a:gd name="f300" fmla="*/ f251 f143 1"/>
              <a:gd name="f301" fmla="*/ f252 f142 1"/>
              <a:gd name="f302" fmla="*/ f253 f143 1"/>
              <a:gd name="f303" fmla="*/ f254 f142 1"/>
              <a:gd name="f304" fmla="*/ f255 f143 1"/>
              <a:gd name="f305" fmla="*/ f256 f142 1"/>
              <a:gd name="f306" fmla="*/ f257 f143 1"/>
              <a:gd name="f307" fmla="*/ f258 f142 1"/>
              <a:gd name="f308" fmla="*/ f259 f143 1"/>
              <a:gd name="f309" fmla="*/ f260 f142 1"/>
              <a:gd name="f310" fmla="*/ f261 f143 1"/>
              <a:gd name="f311" fmla="*/ f262 f142 1"/>
              <a:gd name="f312" fmla="*/ f263 f143 1"/>
              <a:gd name="f313" fmla="*/ f264 f142 1"/>
              <a:gd name="f314" fmla="*/ f265 f142 1"/>
              <a:gd name="f315" fmla="*/ f266 f143 1"/>
              <a:gd name="f316" fmla="*/ f267 f142 1"/>
              <a:gd name="f317" fmla="*/ f268 f143 1"/>
              <a:gd name="f318" fmla="*/ f269 f142 1"/>
              <a:gd name="f319" fmla="*/ f270 f143 1"/>
              <a:gd name="f320" fmla="*/ f271 f142 1"/>
              <a:gd name="f321" fmla="*/ f272 f143 1"/>
              <a:gd name="f322" fmla="*/ f273 f142 1"/>
              <a:gd name="f323" fmla="*/ f274 f142 1"/>
              <a:gd name="f324" fmla="*/ f275 f143 1"/>
              <a:gd name="f325" fmla="*/ f276 f142 1"/>
              <a:gd name="f326" fmla="*/ f277 f143 1"/>
              <a:gd name="f327" fmla="*/ f278 f142 1"/>
              <a:gd name="f328" fmla="*/ f279 f143 1"/>
              <a:gd name="f329" fmla="*/ f280 f142 1"/>
              <a:gd name="f330" fmla="*/ f281 f143 1"/>
              <a:gd name="f331" fmla="*/ f282 f142 1"/>
              <a:gd name="f332" fmla="*/ f283 f143 1"/>
              <a:gd name="f333" fmla="*/ f284 f142 1"/>
              <a:gd name="f334" fmla="*/ f285 f142 1"/>
              <a:gd name="f335" fmla="*/ f286 f143 1"/>
              <a:gd name="f336" fmla="*/ f287 f142 1"/>
              <a:gd name="f337" fmla="*/ f288 f143 1"/>
              <a:gd name="f338" fmla="*/ f289 f142 1"/>
              <a:gd name="f339" fmla="*/ f290 f142 1"/>
              <a:gd name="f340" fmla="*/ f291 f142 1"/>
              <a:gd name="f341" fmla="*/ f292 f1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8">
                <a:pos x="f297" y="f298"/>
              </a:cxn>
              <a:cxn ang="f198">
                <a:pos x="f299" y="f300"/>
              </a:cxn>
              <a:cxn ang="f198">
                <a:pos x="f301" y="f302"/>
              </a:cxn>
              <a:cxn ang="f198">
                <a:pos x="f303" y="f304"/>
              </a:cxn>
              <a:cxn ang="f198">
                <a:pos x="f305" y="f306"/>
              </a:cxn>
              <a:cxn ang="f198">
                <a:pos x="f307" y="f308"/>
              </a:cxn>
              <a:cxn ang="f198">
                <a:pos x="f309" y="f310"/>
              </a:cxn>
              <a:cxn ang="f198">
                <a:pos x="f311" y="f312"/>
              </a:cxn>
              <a:cxn ang="f198">
                <a:pos x="f313" y="f300"/>
              </a:cxn>
              <a:cxn ang="f198">
                <a:pos x="f314" y="f315"/>
              </a:cxn>
              <a:cxn ang="f198">
                <a:pos x="f316" y="f317"/>
              </a:cxn>
              <a:cxn ang="f198">
                <a:pos x="f318" y="f319"/>
              </a:cxn>
              <a:cxn ang="f198">
                <a:pos x="f320" y="f321"/>
              </a:cxn>
              <a:cxn ang="f198">
                <a:pos x="f322" y="f298"/>
              </a:cxn>
              <a:cxn ang="f198">
                <a:pos x="f323" y="f324"/>
              </a:cxn>
              <a:cxn ang="f198">
                <a:pos x="f325" y="f326"/>
              </a:cxn>
              <a:cxn ang="f198">
                <a:pos x="f327" y="f328"/>
              </a:cxn>
              <a:cxn ang="f198">
                <a:pos x="f329" y="f330"/>
              </a:cxn>
              <a:cxn ang="f198">
                <a:pos x="f331" y="f332"/>
              </a:cxn>
              <a:cxn ang="f198">
                <a:pos x="f333" y="f315"/>
              </a:cxn>
              <a:cxn ang="f198">
                <a:pos x="f334" y="f335"/>
              </a:cxn>
              <a:cxn ang="f198">
                <a:pos x="f336" y="f337"/>
              </a:cxn>
              <a:cxn ang="f198">
                <a:pos x="f338" y="f302"/>
              </a:cxn>
              <a:cxn ang="f198">
                <a:pos x="f339" y="f304"/>
              </a:cxn>
              <a:cxn ang="f198">
                <a:pos x="f340" y="f341"/>
              </a:cxn>
            </a:cxnLst>
            <a:rect l="f293" t="f296" r="f294" b="f295"/>
            <a:pathLst>
              <a:path w="1039733" h="214746">
                <a:moveTo>
                  <a:pt x="f5" y="f8"/>
                </a:moveTo>
                <a:cubicBezTo>
                  <a:pt x="f9" y="f10"/>
                  <a:pt x="f11" y="f12"/>
                  <a:pt x="f13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7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13"/>
                </a:cubicBezTo>
                <a:cubicBezTo>
                  <a:pt x="f54" y="f55"/>
                  <a:pt x="f56" y="f57"/>
                  <a:pt x="f58" y="f59"/>
                </a:cubicBezTo>
                <a:cubicBezTo>
                  <a:pt x="f60" y="f61"/>
                  <a:pt x="f62" y="f63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lnTo>
                  <a:pt x="f72" y="f5"/>
                </a:lnTo>
                <a:cubicBezTo>
                  <a:pt x="f73" y="f74"/>
                  <a:pt x="f75" y="f76"/>
                  <a:pt x="f77" y="f8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98" y="f99"/>
                  <a:pt x="f100" y="f101"/>
                </a:cubicBezTo>
                <a:cubicBezTo>
                  <a:pt x="f102" y="f103"/>
                  <a:pt x="f104" y="f105"/>
                  <a:pt x="f106" y="f107"/>
                </a:cubicBezTo>
                <a:cubicBezTo>
                  <a:pt x="f108" y="f109"/>
                  <a:pt x="f110" y="f111"/>
                  <a:pt x="f112" y="f59"/>
                </a:cubicBezTo>
                <a:cubicBezTo>
                  <a:pt x="f113" y="f114"/>
                  <a:pt x="f115" y="f116"/>
                  <a:pt x="f117" y="f118"/>
                </a:cubicBezTo>
                <a:cubicBezTo>
                  <a:pt x="f119" y="f120"/>
                  <a:pt x="f121" y="f122"/>
                  <a:pt x="f123" y="f124"/>
                </a:cubicBezTo>
                <a:cubicBezTo>
                  <a:pt x="f125" y="f126"/>
                  <a:pt x="f127" y="f128"/>
                  <a:pt x="f129" y="f19"/>
                </a:cubicBezTo>
                <a:cubicBezTo>
                  <a:pt x="f130" y="f131"/>
                  <a:pt x="f132" y="f133"/>
                  <a:pt x="f134" y="f25"/>
                </a:cubicBezTo>
                <a:cubicBezTo>
                  <a:pt x="f135" y="f136"/>
                  <a:pt x="f137" y="f138"/>
                  <a:pt x="f139" y="f140"/>
                </a:cubicBezTo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7" name="Ink 19">
            <a:extLst>
              <a:ext uri="{FF2B5EF4-FFF2-40B4-BE49-F238E27FC236}">
                <a16:creationId xmlns:a16="http://schemas.microsoft.com/office/drawing/2014/main" id="{90E60A34-EEA6-4089-B3C9-E881D553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268" y="519498"/>
            <a:ext cx="5404" cy="136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Oval 20">
            <a:extLst>
              <a:ext uri="{FF2B5EF4-FFF2-40B4-BE49-F238E27FC236}">
                <a16:creationId xmlns:a16="http://schemas.microsoft.com/office/drawing/2014/main" id="{501959F2-104C-457C-9D21-1CDEF7B1A356}"/>
              </a:ext>
            </a:extLst>
          </p:cNvPr>
          <p:cNvSpPr/>
          <p:nvPr/>
        </p:nvSpPr>
        <p:spPr>
          <a:xfrm>
            <a:off x="6057899" y="543939"/>
            <a:ext cx="76196" cy="851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63DC6F52-CD7A-4588-AAA1-1BBD48D73041}"/>
              </a:ext>
            </a:extLst>
          </p:cNvPr>
          <p:cNvSpPr/>
          <p:nvPr/>
        </p:nvSpPr>
        <p:spPr>
          <a:xfrm>
            <a:off x="6418118" y="703265"/>
            <a:ext cx="76196" cy="851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1" name="Ink 44">
            <a:extLst>
              <a:ext uri="{FF2B5EF4-FFF2-40B4-BE49-F238E27FC236}">
                <a16:creationId xmlns:a16="http://schemas.microsoft.com/office/drawing/2014/main" id="{CE4B1FDE-1D6F-4433-880F-717214A3A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146" y="710662"/>
            <a:ext cx="806400" cy="885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1" name="Ink 54">
            <a:extLst>
              <a:ext uri="{FF2B5EF4-FFF2-40B4-BE49-F238E27FC236}">
                <a16:creationId xmlns:a16="http://schemas.microsoft.com/office/drawing/2014/main" id="{A1E85418-A09F-4A77-B114-25F926680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461" y="832341"/>
            <a:ext cx="1055162" cy="234004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2" name="Group 61">
            <a:extLst>
              <a:ext uri="{FF2B5EF4-FFF2-40B4-BE49-F238E27FC236}">
                <a16:creationId xmlns:a16="http://schemas.microsoft.com/office/drawing/2014/main" id="{C5EE7DEF-853A-4C0D-94DC-581B01ADAF8F}"/>
              </a:ext>
            </a:extLst>
          </p:cNvPr>
          <p:cNvGrpSpPr/>
          <p:nvPr/>
        </p:nvGrpSpPr>
        <p:grpSpPr>
          <a:xfrm>
            <a:off x="6157020" y="375141"/>
            <a:ext cx="871203" cy="127440"/>
            <a:chOff x="6157020" y="375141"/>
            <a:chExt cx="871203" cy="127440"/>
          </a:xfrm>
        </p:grpSpPr>
        <p:pic>
          <p:nvPicPr>
            <p:cNvPr id="53" name="Ink 55">
              <a:extLst>
                <a:ext uri="{FF2B5EF4-FFF2-40B4-BE49-F238E27FC236}">
                  <a16:creationId xmlns:a16="http://schemas.microsoft.com/office/drawing/2014/main" id="{52AC37AF-AFDD-476E-AA48-EDCEB08A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7020" y="388098"/>
              <a:ext cx="104397" cy="118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4" name="Ink 56">
              <a:extLst>
                <a:ext uri="{FF2B5EF4-FFF2-40B4-BE49-F238E27FC236}">
                  <a16:creationId xmlns:a16="http://schemas.microsoft.com/office/drawing/2014/main" id="{4C5AFBF9-E801-4C08-8121-D1E26A37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71228" y="375141"/>
              <a:ext cx="85679" cy="1548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5" name="Ink 58">
              <a:extLst>
                <a:ext uri="{FF2B5EF4-FFF2-40B4-BE49-F238E27FC236}">
                  <a16:creationId xmlns:a16="http://schemas.microsoft.com/office/drawing/2014/main" id="{3275CD50-F4F7-4132-B95F-1962D4AE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62383" y="406825"/>
              <a:ext cx="168121" cy="320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6" name="Ink 59">
              <a:extLst>
                <a:ext uri="{FF2B5EF4-FFF2-40B4-BE49-F238E27FC236}">
                  <a16:creationId xmlns:a16="http://schemas.microsoft.com/office/drawing/2014/main" id="{811025EC-B702-4DA2-B92B-1E928A12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63981" y="489624"/>
              <a:ext cx="68762" cy="1295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7" name="Ink 60">
              <a:extLst>
                <a:ext uri="{FF2B5EF4-FFF2-40B4-BE49-F238E27FC236}">
                  <a16:creationId xmlns:a16="http://schemas.microsoft.com/office/drawing/2014/main" id="{0D07C2C6-7760-4871-BBBF-1A1441EDD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04021" y="416545"/>
              <a:ext cx="124202" cy="8460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80E381-72AE-482E-A896-94778B041969}"/>
              </a:ext>
            </a:extLst>
          </p:cNvPr>
          <p:cNvSpPr txBox="1"/>
          <p:nvPr/>
        </p:nvSpPr>
        <p:spPr>
          <a:xfrm>
            <a:off x="4943342" y="4400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71140-1F24-4561-8A74-D08A97D13EA1}"/>
              </a:ext>
            </a:extLst>
          </p:cNvPr>
          <p:cNvSpPr txBox="1"/>
          <p:nvPr/>
        </p:nvSpPr>
        <p:spPr>
          <a:xfrm>
            <a:off x="7231807" y="181357"/>
            <a:ext cx="20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coordinates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Office Theme</vt:lpstr>
      <vt:lpstr>Afternoon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program</dc:title>
  <dc:creator>Michael Emmerich</dc:creator>
  <cp:lastModifiedBy>Michael Emmerich</cp:lastModifiedBy>
  <cp:revision>7</cp:revision>
  <dcterms:created xsi:type="dcterms:W3CDTF">2021-08-19T09:07:40Z</dcterms:created>
  <dcterms:modified xsi:type="dcterms:W3CDTF">2021-08-19T10:31:44Z</dcterms:modified>
</cp:coreProperties>
</file>