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FADD3C-A706-4F31-8440-E94FCFB1DE48}">
  <a:tblStyle styleId="{7AFADD3C-A706-4F31-8440-E94FCFB1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ab8705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ab8705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ab87051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eab87051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ab8705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ab8705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ab8705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eab8705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eab8705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eab8705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fde86e5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fde86e5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fde86e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fde86e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eab8705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eab8705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ab8705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eab8705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.visualstudio.com/brand" TargetMode="External"/><Relationship Id="rId4" Type="http://schemas.openxmlformats.org/officeDocument/2006/relationships/hyperlink" Target="https://developer.android.com/studio?gclid=Cj0KCQjwlemWBhDUARIsAFp1rLWCQDy6EcG4Zq7_ITDebPmsNPyG6GC_VtwMMrrbezfKKoknaMpvI6waAm36EALw_wcB&amp;gclsrc=aw.ds" TargetMode="External"/><Relationship Id="rId5" Type="http://schemas.openxmlformats.org/officeDocument/2006/relationships/hyperlink" Target="https://www.java.com/e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mqx.com/en/mqt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686725"/>
            <a:ext cx="8222100" cy="30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IoT APPLICATION DEVELOPMENT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6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RASPBERRY Pi</a:t>
            </a:r>
            <a:endParaRPr b="1" sz="26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Project based Industrial Training on Blockchain, IoT and Machine Learning using Python 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CITK &amp; NIELIT GHY 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125050"/>
            <a:ext cx="688625" cy="6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00" y="4248200"/>
            <a:ext cx="1230200" cy="5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31250" y="910975"/>
            <a:ext cx="8135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IDE’s: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STUDIO CODE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STUDIO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ENVIRONMENT SETUP: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DOWNLOAD JAVA (</a:t>
            </a: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https://www.java.com/en/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ENVIRONMENT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ON YOUR PC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Environment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WHAT WE LEARN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40150" y="875925"/>
            <a:ext cx="882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Raspberry Pi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Sensors like DHT-11, LED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 Development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Cloud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MQTT Protocol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Communication Raspberry Pi using 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Schedule</a:t>
            </a:r>
            <a:r>
              <a:rPr b="1" lang="en"/>
              <a:t> </a:t>
            </a:r>
            <a:r>
              <a:rPr lang="en" sz="1400"/>
              <a:t> </a:t>
            </a:r>
            <a:r>
              <a:rPr i="1" lang="en" sz="1400"/>
              <a:t> 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cxnSp>
        <p:nvCxnSpPr>
          <p:cNvPr id="81" name="Google Shape;81;p15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2" name="Google Shape;82;p15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Raspberry Pi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Description/Setups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5" name="Google Shape;85;p15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Rpi &amp; Sensors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161212" y="426421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Sensor Setup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87" name="Google Shape;87;p15"/>
          <p:cNvCxnSpPr/>
          <p:nvPr/>
        </p:nvCxnSpPr>
        <p:spPr>
          <a:xfrm rot="10800000">
            <a:off x="4232825" y="21453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8" name="Google Shape;88;p15"/>
          <p:cNvSpPr txBox="1"/>
          <p:nvPr>
            <p:ph type="title"/>
          </p:nvPr>
        </p:nvSpPr>
        <p:spPr>
          <a:xfrm>
            <a:off x="4279887" y="19959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MQTT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279887" y="22859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Description about MQTT and Setup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49574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1" name="Google Shape;91;p15"/>
          <p:cNvSpPr txBox="1"/>
          <p:nvPr>
            <p:ph type="title"/>
          </p:nvPr>
        </p:nvSpPr>
        <p:spPr>
          <a:xfrm>
            <a:off x="5004523" y="3970925"/>
            <a:ext cx="2123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Application Setup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004523" y="4260950"/>
            <a:ext cx="2076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Application Setup/</a:t>
            </a:r>
            <a:r>
              <a:rPr lang="en" sz="1200">
                <a:solidFill>
                  <a:schemeClr val="dk2"/>
                </a:solidFill>
              </a:rPr>
              <a:t>Environment</a:t>
            </a:r>
            <a:r>
              <a:rPr lang="en" sz="1200">
                <a:solidFill>
                  <a:schemeClr val="dk2"/>
                </a:solidFill>
              </a:rPr>
              <a:t> setup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 rot="10800000">
            <a:off x="7080781" y="21453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4" name="Google Shape;94;p15"/>
          <p:cNvSpPr txBox="1"/>
          <p:nvPr>
            <p:ph type="title"/>
          </p:nvPr>
        </p:nvSpPr>
        <p:spPr>
          <a:xfrm>
            <a:off x="7127837" y="19959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Development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7127837" y="22859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Development of application &amp; Mqtt</a:t>
            </a:r>
            <a:endParaRPr sz="1200">
              <a:solidFill>
                <a:schemeClr val="dk2"/>
              </a:solidFill>
            </a:endParaRPr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{7AFADD3C-A706-4F31-8440-E94FCFB1DE48}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9:00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10:00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11:00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12:30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2:00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    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RASPBERRY</a:t>
            </a:r>
            <a:r>
              <a:rPr b="1" lang="en" sz="2000"/>
              <a:t> PI</a:t>
            </a:r>
            <a:endParaRPr b="1" sz="2000"/>
          </a:p>
        </p:txBody>
      </p:sp>
      <p:sp>
        <p:nvSpPr>
          <p:cNvPr id="102" name="Google Shape;102;p16"/>
          <p:cNvSpPr txBox="1"/>
          <p:nvPr/>
        </p:nvSpPr>
        <p:spPr>
          <a:xfrm>
            <a:off x="63075" y="784850"/>
            <a:ext cx="89697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Computing</a:t>
            </a:r>
            <a:r>
              <a:rPr lang="en" sz="23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300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for everybody</a:t>
            </a:r>
            <a:endParaRPr sz="2300">
              <a:solidFill>
                <a:srgbClr val="7373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       From industries large and small, to the kitchen table tinkerer, to the classroom coder, we make computing accessible and affordable for everybody.</a:t>
            </a:r>
            <a:endParaRPr sz="135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E5E5E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33333"/>
              </a:solidFill>
              <a:highlight>
                <a:srgbClr val="E5E5E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0" y="1352450"/>
            <a:ext cx="304526" cy="3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72000" y="1656975"/>
            <a:ext cx="304526" cy="3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500" y="2367075"/>
            <a:ext cx="3619725" cy="21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9825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GPIO PINS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25" y="946900"/>
            <a:ext cx="6948449" cy="39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DHT-11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350" y="764400"/>
            <a:ext cx="393097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75" y="1086113"/>
            <a:ext cx="3729750" cy="3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7000" y="7077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sudo python setup.py install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pip3 install adafruit-circuitpython-dht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3075" y="777825"/>
            <a:ext cx="8934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Installing the dependencies in RPi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Install python3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Install the MQTT client library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1200">
                <a:solidFill>
                  <a:srgbClr val="36363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 pip3 to Install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MQTT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200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MQTT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is a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lightweight IoT messaging protocol)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50525" y="1569675"/>
            <a:ext cx="3741900" cy="511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sudo apt install python3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08475" y="2634800"/>
            <a:ext cx="5348400" cy="840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git clone https://github.com/eclipse/paho.mqtt.python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 paho.mqtt.python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python3 setup.py install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50525" y="3941075"/>
            <a:ext cx="3741900" cy="511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pip3 install paho-mqtt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MQTT 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154150" y="784825"/>
            <a:ext cx="8549100" cy="51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https://www.emqx.com/en/blog/use-mqtt-with-raspberry-pi</a:t>
            </a:r>
            <a:endParaRPr sz="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54150" y="1525875"/>
            <a:ext cx="8549100" cy="51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https://www.emqx.com/en/blog/use-mqtt-with-raspberry-pi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