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varScale="1">
        <p:scale>
          <a:sx n="98" d="100"/>
          <a:sy n="98" d="100"/>
        </p:scale>
        <p:origin x="544" y="45"/>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3/9/2019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3/9/2019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Suicide Across the World</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Suicide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80D9891-284A-4274-989B-E3FBFD069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6" y="522898"/>
            <a:ext cx="4572000" cy="4575660"/>
          </a:xfrm>
          <a:prstGeom prst="rect">
            <a:avLst/>
          </a:prstGeom>
        </p:spPr>
      </p:pic>
      <p:pic>
        <p:nvPicPr>
          <p:cNvPr id="25" name="Picture 24">
            <a:extLst>
              <a:ext uri="{FF2B5EF4-FFF2-40B4-BE49-F238E27FC236}">
                <a16:creationId xmlns:a16="http://schemas.microsoft.com/office/drawing/2014/main" id="{5E31AB3C-D1C7-43D7-A970-394EE7AFF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598" y="551197"/>
            <a:ext cx="4572000" cy="4572000"/>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Poisoning is the mechanism most used by females for suicide in 2005</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40.4%</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POISONING</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59.2%</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Firearm</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Suicide Mechanism</a:t>
            </a:r>
          </a:p>
          <a:p>
            <a:pPr algn="ctr"/>
            <a:r>
              <a:rPr lang="en-US" sz="2800" b="1" dirty="0">
                <a:solidFill>
                  <a:schemeClr val="tx1">
                    <a:lumMod val="75000"/>
                    <a:lumOff val="25000"/>
                  </a:schemeClr>
                </a:solidFill>
              </a:rPr>
              <a:t>US 2005</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718</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Office Theme</vt:lpstr>
      <vt:lpstr>Suicide Across the World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2019-03-09T20:00:01Z</dcterms:created>
  <dcterms:modified xsi:type="dcterms:W3CDTF">2019-03-09T21:17:53Z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