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7" r:id="rId4"/>
    <p:sldId id="278" r:id="rId5"/>
    <p:sldId id="279" r:id="rId6"/>
    <p:sldId id="288" r:id="rId7"/>
    <p:sldId id="281" r:id="rId8"/>
    <p:sldId id="280" r:id="rId9"/>
    <p:sldId id="283" r:id="rId10"/>
    <p:sldId id="282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44" y="9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Across the World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2693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Editing Data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19357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If you would like to modify the data in the graphs and chart included in this template, simply right click on the diagram and select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Edit Data in Excel.</a:t>
            </a:r>
          </a:p>
          <a:p>
            <a:pPr>
              <a:lnSpc>
                <a:spcPts val="1900"/>
              </a:lnSpc>
            </a:pP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Excel will then open and you can edit the relevant data.</a:t>
            </a:r>
          </a:p>
        </p:txBody>
      </p:sp>
      <p:pic>
        <p:nvPicPr>
          <p:cNvPr id="4" name="Picture 3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1901888"/>
            <a:ext cx="5961389" cy="3920842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6805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31001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4652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31551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80D9891-284A-4274-989B-E3FBFD06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6" y="522898"/>
            <a:ext cx="4572000" cy="45756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31AB3C-D1C7-43D7-A970-394EE7AFF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8" y="551197"/>
            <a:ext cx="4572000" cy="457200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-1.19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1927589" y="5918420"/>
            <a:ext cx="753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This correlation decreased slightly from 2005 to 2015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5D101-0FB2-4286-97A3-A9D4D466BB2B}"/>
              </a:ext>
            </a:extLst>
          </p:cNvPr>
          <p:cNvSpPr txBox="1"/>
          <p:nvPr/>
        </p:nvSpPr>
        <p:spPr>
          <a:xfrm>
            <a:off x="3710782" y="5416720"/>
            <a:ext cx="7532804" cy="1477328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reporting to Who varies and African nations have little data in the data set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776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Suicide Across the World Presentation</vt:lpstr>
      <vt:lpstr>Project analysis slide 2</vt:lpstr>
      <vt:lpstr>Project analysis slide 3</vt:lpstr>
      <vt:lpstr>Project analysis slide 4</vt:lpstr>
      <vt:lpstr>Project analysis slide 5</vt:lpstr>
      <vt:lpstr>Project analysis slide 5</vt:lpstr>
      <vt:lpstr>Project analysis slide 7</vt:lpstr>
      <vt:lpstr>Project analysis slide 6</vt:lpstr>
      <vt:lpstr>Project analysis slide 8</vt:lpstr>
      <vt:lpstr>Project analysis slide 10</vt:lpstr>
      <vt:lpstr>Thank You</vt:lpstr>
      <vt:lpstr>Project analysis slide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2019-03-10T23:29:47Z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