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56" r:id="rId2"/>
    <p:sldId id="279" r:id="rId3"/>
    <p:sldId id="288" r:id="rId4"/>
    <p:sldId id="28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52" autoAdjust="0"/>
  </p:normalViewPr>
  <p:slideViewPr>
    <p:cSldViewPr snapToGrid="0" showGuides="1">
      <p:cViewPr varScale="1">
        <p:scale>
          <a:sx n="98" d="100"/>
          <a:sy n="98" d="100"/>
        </p:scale>
        <p:origin x="544" y="45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4403" y="3945895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Suicide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Across the World 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Poisoning is the mechanism most used by females for suicide in 2005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40.4%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POISONING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Suicide rates are greater between the ages of 45 and 64 for both sexes.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45-64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SUICIDE BY AGE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610600" y="5521007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59.2%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FIREARM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Mechanism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 2005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6011559-37CD-4A97-83A9-3B26DB2BB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2" y="1472475"/>
            <a:ext cx="3657600" cy="27034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2362ED-9B35-4589-BDEE-EDA84E948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" y="869942"/>
            <a:ext cx="3657600" cy="3657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8CCA9B-9785-438E-BDEC-F62B9FD012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090" y="869942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Poisoning is the mechanism most used by females for suicide in 2005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34.6%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POISONING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Suicide rates are greater between the ages of 45 and 64 for both sexes.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45-64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SUICIDE BY AGE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614573" y="5521006"/>
            <a:ext cx="274319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Firearm was the mechanism most used by males for suicide in 2005.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56.5%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FIREARM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Mechanism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 2015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BFC7F3-C22A-4935-A2A3-4807C8862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684" y="1493759"/>
            <a:ext cx="3657600" cy="27034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C6065C-8F80-459D-B967-33202BD31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" y="869942"/>
            <a:ext cx="3657600" cy="36607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A1285F-2C40-4264-A882-823E8EC93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090" y="855297"/>
            <a:ext cx="3657600" cy="366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3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Project_Analysis_Presentation Pack.potx" id="{AC7781D2-6DCE-4385-A2F9-141B95078B19}" vid="{C6C96076-4D51-4042-A342-A7D2AA3703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121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Segoe UI</vt:lpstr>
      <vt:lpstr>Segoe UI Light</vt:lpstr>
      <vt:lpstr>Office Theme</vt:lpstr>
      <vt:lpstr>Suicide  Across the World </vt:lpstr>
      <vt:lpstr>Project analysis slide 5</vt:lpstr>
      <vt:lpstr>Project analysis slide 5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2019-03-09T20:00:01Z</dcterms:created>
  <dcterms:modified xsi:type="dcterms:W3CDTF">2019-03-12T03:32:57Z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