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79" r:id="rId4"/>
    <p:sldId id="288" r:id="rId5"/>
    <p:sldId id="289" r:id="rId6"/>
    <p:sldId id="290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54" d="100"/>
          <a:sy n="54" d="100"/>
        </p:scale>
        <p:origin x="79" y="2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Mental Health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Mental Health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Suicide Rates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MECHANISM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LATITUDE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GENDER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GDP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11.7 %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8.7 %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32.4 %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24.9 %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Cote d’Ivoire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8.5 %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24 %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F6F755-9063-454C-B3CD-17EA935A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2" y="630652"/>
            <a:ext cx="3474720" cy="1946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CE6159-1171-4DE1-81BC-A6289DEE1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5" y="2494936"/>
            <a:ext cx="3474720" cy="21117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74747-7A66-4311-B47E-0F97C932E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" y="4606689"/>
            <a:ext cx="4105693" cy="21031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30" y="930547"/>
            <a:ext cx="3752027" cy="25013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9CC250-7344-4B51-B64C-0953B5DBA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42" y="3429000"/>
            <a:ext cx="3752004" cy="250133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10.2 %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27.7 %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7.5 %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26.6 %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Suriname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28.7 %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29" y="930546"/>
            <a:ext cx="3840480" cy="25603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FF9684-B093-4F27-B1C6-608E69601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" y="713102"/>
            <a:ext cx="32004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6AB48-B84C-4057-BD62-B0B0E499C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2630310"/>
            <a:ext cx="3200400" cy="1825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41955-8372-46E6-BBE8-6B989CF7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4506301"/>
            <a:ext cx="3200400" cy="1903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2544D-5BAC-41FF-B282-6E92E46B1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49" y="3490866"/>
            <a:ext cx="384048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2000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773771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4673175" y="1253030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28.5 %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00133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Russian Federation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61190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13.8 %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13.6 %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657555" y="3091163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27.4 %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Lithuania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73175" y="555871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16.1 %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4673175" y="5024522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24 %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Lesotho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242EB3-7A07-456B-83E3-731D5233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2" y="4635892"/>
            <a:ext cx="3304505" cy="204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96B9AF-95A9-42F2-8E2B-E9212560A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0" y="2587916"/>
            <a:ext cx="3133160" cy="20479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86D8A5-8617-4726-9210-1F892D367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1" y="597146"/>
            <a:ext cx="3133160" cy="2047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5C609-0DC8-4D8E-80B2-33173317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4636296"/>
            <a:ext cx="3029157" cy="2019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67355-5CCB-48D6-AF76-C6C9C7903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2555097"/>
            <a:ext cx="3029157" cy="2019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E9474E-5FA0-4439-9A3A-5EA53E53B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661" y="622626"/>
            <a:ext cx="3033744" cy="20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Rates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Years: 2000 - 2015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464184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male and both sex gender categories.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14065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Kazakhstan &amp; Belarus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456302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India, Lesotho, Uganda, Nigeria, Sierra Leone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554" y="5006039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categories.in year 2000 only.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China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D86A5F-5E10-4AC3-B7D0-EEA2839E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8" y="3644478"/>
            <a:ext cx="4084684" cy="272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EB6FF-E338-46E0-9BAC-0A5CAAE7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16" y="3611904"/>
            <a:ext cx="4084684" cy="2723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6533A0-B1E3-4E71-B12F-7DA930F40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733180"/>
            <a:ext cx="4084684" cy="2723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E5DFD-BF29-4AB1-BDF7-D91F57B6D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1" y="813330"/>
            <a:ext cx="4084684" cy="27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3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302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Office Theme</vt:lpstr>
      <vt:lpstr>Mental Health Analysis Presentation</vt:lpstr>
      <vt:lpstr>Project analysis slide 2</vt:lpstr>
      <vt:lpstr>Project analysis slide 5</vt:lpstr>
      <vt:lpstr>Project analysis slide 5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2019-03-12T04:59:39Z</dcterms:created>
  <dcterms:modified xsi:type="dcterms:W3CDTF">2019-03-12T07:19:31Z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