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08AA6-A6DB-31E3-A3C4-628B271B5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002B42-65C9-B294-8C3F-8E92CB14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B987C-FE03-08A9-A7F2-F42E53D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D9C29-53E7-0896-550B-BCA75B0F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82308-AA89-BDB9-371E-5868E02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67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0C498-3FBF-23A7-3D7C-E03919AC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00CBB-8005-0C6F-60ED-6323474C9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86173-28E1-B4FD-D203-657B3193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3F61E-7BF6-BCD6-D442-5C852C01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1D37F-2837-55F6-52D4-8F9A00E5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0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CC6287-3420-1A68-CD7D-5FAE09A8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60EDD-CD02-B159-D27D-068FA60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4A277-8593-8C71-6E39-2799599A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77527-CF50-40D1-3231-E4610DDF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373C-6971-4E36-75D8-C4DC8D3F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38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C4458-1DEC-CA13-466F-1FE3D5C6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EEB7A-2E24-6159-0E02-0C927C8D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4D5DE-ECF3-86D8-7A0F-EB903FF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2A5C7-B3E3-5F3B-1A2B-932F963D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0F3A3-52BE-1A17-E4F6-3996C18D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0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0E5E9-C591-4A1F-8551-9FBE4998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8A455-E9C6-3AEA-B310-63D99E82D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84DC7-0585-74F2-A8C1-69821160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F3E31-09A4-1713-B6EE-978A2C9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6C2E5-A2DF-5D34-9599-037DA39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8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A1A4A-7F52-30D3-CE00-5EBCEC0B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E64AE-CA5D-C783-108D-EF6F5A0D4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F63188-0F25-09E9-084A-065CC792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3ACFB-2C33-68DA-353A-4BACC37E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F6D308-3FE3-1C94-3E61-86184484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1DAB0-FA2D-3514-80FE-2E27AD87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8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6F838-6197-CB1B-7556-75C8676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917513-6351-043C-AC43-213D8E28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301A92-16D0-F0FE-C68F-6A1C1DA3F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7D368B-F564-AB63-2A83-B161DBD40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77960-EF29-963C-CFF7-3408F3796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3D143-BAD6-9618-3610-072CB40F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28E22-3F48-ABF1-0969-9A4F7788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37D6F2-2C9F-44F5-CC6E-FD72B0C1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5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BC02-0040-E2A9-86E7-828D02C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4F2507-3C14-952E-F9AA-0E0B7B67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A92FED-C0D4-8116-8019-889A6841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44D31C-468B-A581-8EA6-37240E49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8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84E35-FD07-D810-4980-B094FD0A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F4F290-2DDC-05CB-887A-CF33C04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4F684-4380-C3A3-A1EB-546EB456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5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95690-BB4C-F44B-13CD-63DF70CB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306FD-3E68-371C-748F-FA049295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5989F-3826-249B-CE13-1A07B538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7D1BB-73D3-1C7D-7E25-B61C79A2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4EC37-753E-F442-5FB5-2A41AAD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135B3F-60EF-A82B-2617-4166F893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7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1A3BB-D197-5A05-0618-2F96BB3F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66F859-7047-7A47-2A31-0B0F78F65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FD81C8-427F-8D32-0261-4FA26A0CD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FB8F5-F479-EAF7-809A-6D03A4FD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E4A01-D91D-C4F7-9A4C-D882C464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D7B80-6ACB-4285-7DCD-815DC917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CA9AF0-4E13-9B98-298E-D0FDCB89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60AAB-5DE3-47B5-941C-316B7FBA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F4B42-90E9-FEC4-ED7E-A904B851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EAC4-7C76-4643-A083-71A276C1AD03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1F667-31B9-39DB-071B-FBB06420F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EDDD5-A122-C43B-90D8-94F52331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D8315-481C-48A9-BE7A-8EEC5644B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0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cs.aws.amazon.com/aws-cost-management/latest/APIReference/API_GetCostAndUsage.html" TargetMode="External"/><Relationship Id="rId7" Type="http://schemas.openxmlformats.org/officeDocument/2006/relationships/hyperlink" Target="https://docs.nhncloud.com/ko/nhncloud/ko/public-api/api-authentication/" TargetMode="External"/><Relationship Id="rId2" Type="http://schemas.openxmlformats.org/officeDocument/2006/relationships/hyperlink" Target="https://contest.k-paas.org/info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billing/docs/reference/rest" TargetMode="External"/><Relationship Id="rId5" Type="http://schemas.openxmlformats.org/officeDocument/2006/relationships/hyperlink" Target="https://api.ncloud-docs.com/docs/platform-costandusage-getcontractusagelist" TargetMode="External"/><Relationship Id="rId4" Type="http://schemas.openxmlformats.org/officeDocument/2006/relationships/hyperlink" Target="https://learn.microsoft.com/en-us/rest/api/cost-management/retail-prices/azure-retail-pric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industry-project-02-11/projects/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B58E7-FAF0-62E6-8DF1-917B9D9A4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C61379-10B8-23AC-A04E-9D17820B8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B9178-1B7E-596A-DCA4-A5D90ADF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" y="0"/>
            <a:ext cx="1218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DC3A3C-E45D-1C25-815C-1C4FA2D3F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0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eeform: Shape 10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5" name="Rectangle 10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49A883-065E-1D06-9796-E90449E3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86855"/>
            <a:ext cx="3363288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추후 활용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5FFEC-23A1-656D-03FC-B876350E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052" y="2353710"/>
            <a:ext cx="3025303" cy="2513439"/>
          </a:xfrm>
        </p:spPr>
        <p:txBody>
          <a:bodyPr anchor="ctr">
            <a:normAutofit fontScale="92500" lnSpcReduction="10000"/>
          </a:bodyPr>
          <a:lstStyle/>
          <a:p>
            <a:r>
              <a:rPr lang="ko-KR" altLang="en-US" sz="2000" dirty="0">
                <a:hlinkClick r:id="rId2"/>
              </a:rPr>
              <a:t>링크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hlinkClick r:id="rId3"/>
              </a:rPr>
              <a:t>AWS API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MS Azure API</a:t>
            </a:r>
            <a:endParaRPr lang="en-US" altLang="ko-KR" sz="2000" dirty="0"/>
          </a:p>
          <a:p>
            <a:r>
              <a:rPr lang="en-US" altLang="ko-KR" sz="2000" dirty="0">
                <a:hlinkClick r:id="rId5"/>
              </a:rPr>
              <a:t>Naver API</a:t>
            </a:r>
            <a:endParaRPr lang="en-US" altLang="ko-KR" sz="2000" dirty="0"/>
          </a:p>
          <a:p>
            <a:r>
              <a:rPr lang="en-US" altLang="ko-KR" sz="2000" dirty="0">
                <a:hlinkClick r:id="rId6"/>
              </a:rPr>
              <a:t>GCP API</a:t>
            </a:r>
            <a:endParaRPr lang="en-US" altLang="ko-KR" sz="2000" dirty="0"/>
          </a:p>
          <a:p>
            <a:r>
              <a:rPr lang="en-US" altLang="ko-KR" sz="2000" dirty="0">
                <a:hlinkClick r:id="rId7"/>
              </a:rPr>
              <a:t>NHN API</a:t>
            </a:r>
            <a:endParaRPr lang="ko-KR" altLang="en-US" sz="2000" dirty="0"/>
          </a:p>
        </p:txBody>
      </p:sp>
      <p:pic>
        <p:nvPicPr>
          <p:cNvPr id="1026" name="Picture 2" descr="개방형클라우드플랫폼 K-PaaS 기반 서비스 개발 및 아이디어 공모전">
            <a:extLst>
              <a:ext uri="{FF2B5EF4-FFF2-40B4-BE49-F238E27FC236}">
                <a16:creationId xmlns:a16="http://schemas.microsoft.com/office/drawing/2014/main" id="{D01EAE52-8220-F72C-B3C7-5ECFFC9DD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7609" y="1055112"/>
            <a:ext cx="3615776" cy="511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78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F9C494-0B62-4C6C-A2CC-7F668D6F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811796" y="457200"/>
            <a:ext cx="1056840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47C679-B370-11C3-1B0A-F4206FF8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ERD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pic>
        <p:nvPicPr>
          <p:cNvPr id="5" name="내용 개체 틀 4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B0B1BB-03E3-0450-3E6D-8053E6C6F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33" y="794500"/>
            <a:ext cx="7702270" cy="5269000"/>
          </a:xfrm>
        </p:spPr>
      </p:pic>
    </p:spTree>
    <p:extLst>
      <p:ext uri="{BB962C8B-B14F-4D97-AF65-F5344CB8AC3E}">
        <p14:creationId xmlns:p14="http://schemas.microsoft.com/office/powerpoint/2010/main" val="36398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96EBF9-48CA-DF35-E98E-BA7B38C7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586855"/>
            <a:ext cx="3391863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개발진행상황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BFCE9A-08CF-3FE7-51FF-994DD7584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98" y="1009557"/>
            <a:ext cx="7874002" cy="4838886"/>
          </a:xfrm>
        </p:spPr>
      </p:pic>
    </p:spTree>
    <p:extLst>
      <p:ext uri="{BB962C8B-B14F-4D97-AF65-F5344CB8AC3E}">
        <p14:creationId xmlns:p14="http://schemas.microsoft.com/office/powerpoint/2010/main" val="191797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D8E98A-3B6A-46AC-90BC-1A8BDB63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86855"/>
            <a:ext cx="3449013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 dirty="0">
                <a:solidFill>
                  <a:srgbClr val="FFFFFF"/>
                </a:solidFill>
              </a:rPr>
              <a:t>개발진행상황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6309F-8ABA-5637-36F5-CDA5F7BA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ko-KR" altLang="en-US" sz="2000" dirty="0">
                <a:hlinkClick r:id="rId2"/>
              </a:rPr>
              <a:t>링크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073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13EAB2-FE1D-001D-C7A4-0C43AC8E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586855"/>
            <a:ext cx="3520306" cy="3387497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200" dirty="0">
                <a:solidFill>
                  <a:srgbClr val="FFFFFF"/>
                </a:solidFill>
              </a:rPr>
              <a:t>금주 및 차주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FA5D9-D73D-FD59-C480-483EC790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Swagger </a:t>
            </a:r>
            <a:r>
              <a:rPr lang="ko-KR" altLang="en-US" sz="2000" dirty="0"/>
              <a:t>기반 </a:t>
            </a:r>
            <a:r>
              <a:rPr lang="en-US" altLang="ko-KR" sz="2000" dirty="0"/>
              <a:t>API </a:t>
            </a:r>
            <a:r>
              <a:rPr lang="ko-KR" altLang="en-US" sz="2000" dirty="0"/>
              <a:t>문서 정리 및 테스트</a:t>
            </a:r>
          </a:p>
          <a:p>
            <a:endParaRPr lang="ko-KR" altLang="en-US" sz="2000" dirty="0"/>
          </a:p>
          <a:p>
            <a:r>
              <a:rPr lang="en-US" altLang="ko-KR" sz="2000" dirty="0"/>
              <a:t>GitHub Issues </a:t>
            </a:r>
            <a:r>
              <a:rPr lang="ko-KR" altLang="en-US" sz="2000" dirty="0"/>
              <a:t>기반 마일스톤 및 태스크 </a:t>
            </a:r>
            <a:r>
              <a:rPr lang="ko-KR" altLang="en-US" sz="2000" dirty="0" err="1"/>
              <a:t>리팩토링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en-US" altLang="ko-KR" sz="2000" dirty="0"/>
              <a:t>CI/CD </a:t>
            </a:r>
            <a:r>
              <a:rPr lang="ko-KR" altLang="en-US" sz="2000" dirty="0"/>
              <a:t>자동화 흐름 정리 및 향후 배포 전략 논의</a:t>
            </a:r>
          </a:p>
          <a:p>
            <a:endParaRPr lang="ko-KR" altLang="en-US" sz="2000" dirty="0"/>
          </a:p>
          <a:p>
            <a:r>
              <a:rPr lang="en-US" altLang="ko-KR" sz="2000" dirty="0" err="1"/>
              <a:t>FastAPI</a:t>
            </a:r>
            <a:r>
              <a:rPr lang="en-US" altLang="ko-KR" sz="2000" dirty="0"/>
              <a:t> </a:t>
            </a:r>
            <a:r>
              <a:rPr lang="ko-KR" altLang="en-US" sz="2000" dirty="0"/>
              <a:t>모듈 기능 개발 본격화</a:t>
            </a:r>
          </a:p>
          <a:p>
            <a:pPr marL="0" indent="0">
              <a:buNone/>
            </a:pPr>
            <a:endParaRPr lang="ko-KR" altLang="en-US" sz="2000" dirty="0"/>
          </a:p>
          <a:p>
            <a:r>
              <a:rPr lang="en-US" altLang="ko-KR" sz="2000" dirty="0"/>
              <a:t>Slack/Gmail </a:t>
            </a:r>
            <a:r>
              <a:rPr lang="ko-KR" altLang="en-US" sz="2000" dirty="0"/>
              <a:t>알림 시스템 구성</a:t>
            </a:r>
          </a:p>
          <a:p>
            <a:endParaRPr lang="ko-KR" altLang="en-US" sz="2000" dirty="0"/>
          </a:p>
          <a:p>
            <a:r>
              <a:rPr lang="ko-KR" altLang="en-US" sz="2000" dirty="0" err="1"/>
              <a:t>프론트엔드</a:t>
            </a:r>
            <a:r>
              <a:rPr lang="ko-KR" altLang="en-US" sz="2000" dirty="0"/>
              <a:t> 개발 착수 </a:t>
            </a:r>
            <a:r>
              <a:rPr lang="en-US" altLang="ko-KR" sz="2000" dirty="0"/>
              <a:t>(React + Grafana)</a:t>
            </a:r>
          </a:p>
        </p:txBody>
      </p:sp>
    </p:spTree>
    <p:extLst>
      <p:ext uri="{BB962C8B-B14F-4D97-AF65-F5344CB8AC3E}">
        <p14:creationId xmlns:p14="http://schemas.microsoft.com/office/powerpoint/2010/main" val="4629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EB44F7-62CB-5EB4-5305-AF4B06BA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026" y="3018942"/>
            <a:ext cx="1997946" cy="799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en-US" altLang="ko-KR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  <a:endParaRPr lang="ko-KR" alt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5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A131B58547DF046B7D2F3C292C28A93" ma:contentTypeVersion="4" ma:contentTypeDescription="새 문서를 만듭니다." ma:contentTypeScope="" ma:versionID="cb92f2d6547453b28eddde6ccf9a2396">
  <xsd:schema xmlns:xsd="http://www.w3.org/2001/XMLSchema" xmlns:xs="http://www.w3.org/2001/XMLSchema" xmlns:p="http://schemas.microsoft.com/office/2006/metadata/properties" xmlns:ns3="8b062f1b-813a-4892-aa8a-55fefe9a7a3c" targetNamespace="http://schemas.microsoft.com/office/2006/metadata/properties" ma:root="true" ma:fieldsID="d2aa7617915a8b0bbebc58df7498922b" ns3:_="">
    <xsd:import namespace="8b062f1b-813a-4892-aa8a-55fefe9a7a3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62f1b-813a-4892-aa8a-55fefe9a7a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0392F5-BC3C-4030-A1D1-6FB2D35B2B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062f1b-813a-4892-aa8a-55fefe9a7a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D9269-B857-4EAD-BCC9-E9CDC79405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7F3558-E689-4488-A55B-94FBEE054BC7}">
  <ds:schemaRefs>
    <ds:schemaRef ds:uri="http://purl.org/dc/elements/1.1/"/>
    <ds:schemaRef ds:uri="8b062f1b-813a-4892-aa8a-55fefe9a7a3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</Words>
  <Application>Microsoft Office PowerPoint</Application>
  <PresentationFormat>와이드스크린</PresentationFormat>
  <Paragraphs>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추후 활용 계획</vt:lpstr>
      <vt:lpstr>PowerPoint 프레젠테이션</vt:lpstr>
      <vt:lpstr>ERD</vt:lpstr>
      <vt:lpstr>개발진행상황</vt:lpstr>
      <vt:lpstr>개발진행상황</vt:lpstr>
      <vt:lpstr>금주 및 차주 계획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김기욱</dc:creator>
  <cp:lastModifiedBy>김기욱</cp:lastModifiedBy>
  <cp:revision>5</cp:revision>
  <dcterms:created xsi:type="dcterms:W3CDTF">2025-05-18T17:35:24Z</dcterms:created>
  <dcterms:modified xsi:type="dcterms:W3CDTF">2025-05-19T05:14:37Z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0x0101007A131B58547DF046B7D2F3C292C28A93</vt:lpwstr>
  </property>
</Properties>
</file>