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A97F-A489-4F8B-A1BC-93F489869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88973-28B3-48AB-80B9-6745A6EA9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PDX CODE GUILD PYTHON FULL STACK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26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1F91-C51F-47A3-B12F-25F9AA2A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5E0C-D25F-48D2-887A-921D9144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2386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VERDE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</dc:title>
  <dc:creator>Indu Thekkemeppilly</dc:creator>
  <cp:lastModifiedBy>Indu Thekkemeppilly</cp:lastModifiedBy>
  <cp:revision>2</cp:revision>
  <dcterms:created xsi:type="dcterms:W3CDTF">2018-11-04T03:08:12Z</dcterms:created>
  <dcterms:modified xsi:type="dcterms:W3CDTF">2018-11-05T18:54:30Z</dcterms:modified>
</cp:coreProperties>
</file>