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embeddedFontLst>
    <p:embeddedFont>
      <p:font typeface="맑은 고딕" pitchFamily="50" charset="-127"/>
      <p:regular r:id="rId4"/>
      <p:bold r:id="rId5"/>
    </p:embeddedFont>
    <p:embeddedFont>
      <p:font typeface="KoPubWorld돋움체 Bold" pitchFamily="2" charset="-127"/>
      <p:bold r:id="rId6"/>
    </p:embeddedFont>
    <p:embeddedFont>
      <p:font typeface="KoPub돋움체 Bold" charset="-127"/>
      <p:bold r:id="rId7"/>
    </p:embeddedFont>
    <p:embeddedFont>
      <p:font typeface="KoPubWorld돋움체 Medium" pitchFamily="2" charset="-127"/>
      <p:regular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65B8A9"/>
    <a:srgbClr val="39A8C7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128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2E55BC8-9294-4FF0-B20D-F969939587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" y="0"/>
            <a:ext cx="12191403" cy="6858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521F20B7-F529-4133-A12A-B9B26F0D6279}"/>
              </a:ext>
            </a:extLst>
          </p:cNvPr>
          <p:cNvSpPr/>
          <p:nvPr userDrawn="1"/>
        </p:nvSpPr>
        <p:spPr>
          <a:xfrm>
            <a:off x="4616741" y="5207501"/>
            <a:ext cx="2958518" cy="515844"/>
          </a:xfrm>
          <a:prstGeom prst="roundRect">
            <a:avLst>
              <a:gd name="adj" fmla="val 10785"/>
            </a:avLst>
          </a:prstGeom>
          <a:noFill/>
          <a:ln w="38100">
            <a:solidFill>
              <a:srgbClr val="65B8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4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E7DC4B8-D803-48D1-9136-37E76D21F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" y="0"/>
            <a:ext cx="12191402" cy="6858000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789304" y="407988"/>
            <a:ext cx="7855585" cy="464502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3200" kern="1200" dirty="0" smtClean="0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799782" y="1176655"/>
            <a:ext cx="7890827" cy="9144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D4D4D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A2A2954-5F34-4FA2-8741-E01F7411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B959A08-0BFA-42D1-8E44-B4F8C5C5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B04544-FE29-4180-93D6-CB3BD55DE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07BE-56AB-4936-BCDF-C5EB2D70F9BB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21471B-1CC6-4BBC-974E-5F3BD773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BD66EF-BCDC-4D4A-A916-7D2C9F44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0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2E55BC8-9294-4FF0-B20D-F96993958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" y="0"/>
            <a:ext cx="121914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7ED2D49-B00C-43E2-92D2-EF116D0417CD}"/>
              </a:ext>
            </a:extLst>
          </p:cNvPr>
          <p:cNvSpPr txBox="1"/>
          <p:nvPr/>
        </p:nvSpPr>
        <p:spPr>
          <a:xfrm>
            <a:off x="2130804" y="1803633"/>
            <a:ext cx="7930392" cy="285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300"/>
              </a:lnSpc>
            </a:pPr>
            <a:r>
              <a:rPr lang="ko-KR" altLang="en-US" sz="5400" spc="-150" dirty="0" smtClean="0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코딩으로 </a:t>
            </a:r>
            <a:r>
              <a:rPr lang="ko-KR" altLang="en-US" sz="5400" spc="-150" dirty="0" err="1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글쓰는</a:t>
            </a:r>
            <a:r>
              <a:rPr lang="ko-KR" altLang="en-US" sz="5400" spc="-150" dirty="0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슬기로운 </a:t>
            </a:r>
            <a:endParaRPr lang="en-US" altLang="ko-KR" sz="5400" spc="-150" dirty="0" smtClean="0">
              <a:solidFill>
                <a:srgbClr val="39A8C7"/>
              </a:solidFill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  <a:p>
            <a:pPr algn="ctr">
              <a:lnSpc>
                <a:spcPts val="7300"/>
              </a:lnSpc>
            </a:pPr>
            <a:r>
              <a:rPr lang="ko-KR" altLang="en-US" sz="5400" spc="-150" dirty="0" smtClean="0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탐구생활</a:t>
            </a:r>
            <a:endParaRPr lang="ko-KR" altLang="en-US" sz="5400" spc="-150" dirty="0">
              <a:solidFill>
                <a:srgbClr val="39A8C7"/>
              </a:solidFill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  <a:p>
            <a:pPr algn="ctr">
              <a:lnSpc>
                <a:spcPts val="7300"/>
              </a:lnSpc>
            </a:pPr>
            <a:endParaRPr lang="ko-KR" altLang="en-US" sz="5400" spc="-150" dirty="0">
              <a:solidFill>
                <a:srgbClr val="39A8C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521F20B7-F529-4133-A12A-B9B26F0D6279}"/>
              </a:ext>
            </a:extLst>
          </p:cNvPr>
          <p:cNvSpPr/>
          <p:nvPr/>
        </p:nvSpPr>
        <p:spPr>
          <a:xfrm>
            <a:off x="4616741" y="5207501"/>
            <a:ext cx="2958518" cy="515844"/>
          </a:xfrm>
          <a:prstGeom prst="roundRect">
            <a:avLst>
              <a:gd name="adj" fmla="val 10785"/>
            </a:avLst>
          </a:prstGeom>
          <a:noFill/>
          <a:ln w="38100">
            <a:solidFill>
              <a:srgbClr val="65B8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FBE4FB-5981-49E9-86E1-A36469E1917A}"/>
              </a:ext>
            </a:extLst>
          </p:cNvPr>
          <p:cNvSpPr txBox="1"/>
          <p:nvPr/>
        </p:nvSpPr>
        <p:spPr>
          <a:xfrm>
            <a:off x="4854428" y="5296146"/>
            <a:ext cx="248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65B8A9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Tidyverse</a:t>
            </a:r>
            <a:r>
              <a:rPr lang="en-US" altLang="ko-KR" sz="1600" dirty="0" smtClean="0">
                <a:solidFill>
                  <a:srgbClr val="65B8A9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Korea</a:t>
            </a:r>
            <a:r>
              <a:rPr lang="ko-KR" altLang="en-US" sz="1600" dirty="0" smtClean="0">
                <a:solidFill>
                  <a:srgbClr val="65B8A9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</a:t>
            </a:r>
            <a:r>
              <a:rPr lang="ko-KR" altLang="en-US" sz="1600" dirty="0" smtClean="0">
                <a:solidFill>
                  <a:srgbClr val="65B8A9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이광춘</a:t>
            </a:r>
            <a:endParaRPr lang="ko-KR" altLang="en-US" sz="1600" dirty="0">
              <a:solidFill>
                <a:srgbClr val="65B8A9"/>
              </a:solidFill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4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49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사용자 지정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Arial</vt:lpstr>
      <vt:lpstr>맑은 고딕</vt:lpstr>
      <vt:lpstr>KoPubWorld돋움체 Bold</vt:lpstr>
      <vt:lpstr>KoPub돋움체 Bold</vt:lpstr>
      <vt:lpstr>KoPubWorld돋움체 Medium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blue-d</dc:creator>
  <cp:lastModifiedBy>statkclee</cp:lastModifiedBy>
  <cp:revision>12</cp:revision>
  <dcterms:created xsi:type="dcterms:W3CDTF">2020-09-25T06:59:46Z</dcterms:created>
  <dcterms:modified xsi:type="dcterms:W3CDTF">2020-09-29T11:04:12Z</dcterms:modified>
</cp:coreProperties>
</file>