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7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5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1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7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4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4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6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6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8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6/1/2022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252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3" descr="Volledig bovenaanzicht van pieken en richels in rode tinten">
            <a:extLst>
              <a:ext uri="{FF2B5EF4-FFF2-40B4-BE49-F238E27FC236}">
                <a16:creationId xmlns:a16="http://schemas.microsoft.com/office/drawing/2014/main" id="{5A3DC570-6534-9FF6-507C-A00CBD871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24980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8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43C4069-86AC-2BFE-CFEC-F7178FC45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SOLDERING STATION</a:t>
            </a:r>
          </a:p>
        </p:txBody>
      </p:sp>
    </p:spTree>
    <p:extLst>
      <p:ext uri="{BB962C8B-B14F-4D97-AF65-F5344CB8AC3E}">
        <p14:creationId xmlns:p14="http://schemas.microsoft.com/office/powerpoint/2010/main" val="259044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6E74E-D8A7-7CE7-D372-9EF91C80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TABLE OF 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A74451-744E-E189-C877-699B01C1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PCB SCHEMATIC DESIGN</a:t>
            </a:r>
          </a:p>
          <a:p>
            <a:r>
              <a:rPr lang="nl-BE" dirty="0"/>
              <a:t>3D CASE</a:t>
            </a:r>
          </a:p>
          <a:p>
            <a:r>
              <a:rPr lang="nl-BE" dirty="0"/>
              <a:t>THE PRINT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853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9A108-EA54-F10B-6234-F453D192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PCB SCHEMATIC DESIGN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962DF06-D273-43D9-0451-7F5887691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" y="1477987"/>
            <a:ext cx="12192000" cy="538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5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CA90B-AF13-1CA2-F48F-1CB99A38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PCB SCHEMATIC DESIGN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E62E45E-1911-BAA0-FEDE-B456215EC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431" y="1720603"/>
            <a:ext cx="6907138" cy="490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3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40BF1-CD6C-E88B-05E1-BEB4675F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PCB SCHEMATIC DESIGN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34536B5-165C-B020-0098-49DC03D9E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87" y="1505338"/>
            <a:ext cx="10372825" cy="520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9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697E4-92ED-B3C1-A885-E2351380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PCB SCHEMATIC DESIGN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9A1504C-3872-904C-2EA4-80A2EC82F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047" y="1728187"/>
            <a:ext cx="7221905" cy="476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7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D0314-CD41-B5BB-D481-D002E6CF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3D CASE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698B2AC-99E1-B6AE-A742-DFFACEF65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60" y="1506697"/>
            <a:ext cx="5135479" cy="490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AC71C-FE73-6867-5CA5-A56067F2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113" y="2766218"/>
            <a:ext cx="10659110" cy="1325563"/>
          </a:xfrm>
        </p:spPr>
        <p:txBody>
          <a:bodyPr/>
          <a:lstStyle/>
          <a:p>
            <a:r>
              <a:rPr lang="nl-BE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241223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412924"/>
      </a:dk2>
      <a:lt2>
        <a:srgbClr val="E3E8E2"/>
      </a:lt2>
      <a:accent1>
        <a:srgbClr val="E26EEE"/>
      </a:accent1>
      <a:accent2>
        <a:srgbClr val="EB4EB8"/>
      </a:accent2>
      <a:accent3>
        <a:srgbClr val="EE6E8F"/>
      </a:accent3>
      <a:accent4>
        <a:srgbClr val="EB664E"/>
      </a:accent4>
      <a:accent5>
        <a:srgbClr val="E29226"/>
      </a:accent5>
      <a:accent6>
        <a:srgbClr val="A9A838"/>
      </a:accent6>
      <a:hlink>
        <a:srgbClr val="5B8E56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28</Words>
  <Application>Microsoft Office PowerPoint</Application>
  <PresentationFormat>Breedbeeld</PresentationFormat>
  <Paragraphs>11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Nova</vt:lpstr>
      <vt:lpstr>ConfettiVTI</vt:lpstr>
      <vt:lpstr>SOLDERING STATION</vt:lpstr>
      <vt:lpstr>TABLE OF CONTENTS</vt:lpstr>
      <vt:lpstr>PCB SCHEMATIC DESIGN</vt:lpstr>
      <vt:lpstr>PCB SCHEMATIC DESIGN</vt:lpstr>
      <vt:lpstr>PCB SCHEMATIC DESIGN</vt:lpstr>
      <vt:lpstr>PCB SCHEMATIC DESIGN</vt:lpstr>
      <vt:lpstr>3D CASE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SOLDERING STATION</dc:title>
  <dc:creator>Indy Penders</dc:creator>
  <cp:lastModifiedBy>Indy Penders</cp:lastModifiedBy>
  <cp:revision>4</cp:revision>
  <dcterms:created xsi:type="dcterms:W3CDTF">2022-05-31T11:38:08Z</dcterms:created>
  <dcterms:modified xsi:type="dcterms:W3CDTF">2022-06-01T09:47:44Z</dcterms:modified>
</cp:coreProperties>
</file>