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Info Database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F36F2-F79D-52F9-85D6-53A33BEDA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Description: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The website will allow users to search for a movie and get information about that movie along with some gifs related to the movie’s title.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" dirty="0"/>
              <a:t>As an average movie-goer, </a:t>
            </a:r>
            <a:r>
              <a:rPr lang="en-US" dirty="0"/>
              <a:t>I</a:t>
            </a:r>
            <a:r>
              <a:rPr lang="en" dirty="0"/>
              <a:t> want a website that shows me information about the movies </a:t>
            </a:r>
            <a:r>
              <a:rPr lang="en-US" dirty="0"/>
              <a:t>I</a:t>
            </a:r>
            <a:r>
              <a:rPr lang="en" dirty="0"/>
              <a:t>’m interested in.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Technologies used: 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/>
              <a:t>HTML, CSS, </a:t>
            </a:r>
            <a:r>
              <a:rPr lang="en-US" dirty="0" err="1"/>
              <a:t>Javascript</a:t>
            </a:r>
            <a:r>
              <a:rPr lang="en-US" dirty="0"/>
              <a:t>, GIPHY and OMDB APIs, </a:t>
            </a:r>
            <a:r>
              <a:rPr lang="en-US" dirty="0" err="1"/>
              <a:t>TailwindCSS</a:t>
            </a:r>
            <a:r>
              <a:rPr lang="en-US" dirty="0"/>
              <a:t> framework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Breakdown of tasks and roles:</a:t>
            </a:r>
          </a:p>
          <a:p>
            <a:pPr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Eduardo worked on the HTML frameworks</a:t>
            </a:r>
          </a:p>
          <a:p>
            <a:pPr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Channchealy</a:t>
            </a:r>
            <a:r>
              <a:rPr lang="en-US" dirty="0"/>
              <a:t> worked on the CSS</a:t>
            </a:r>
          </a:p>
          <a:p>
            <a:pPr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Joshua worked on the </a:t>
            </a:r>
            <a:r>
              <a:rPr lang="en-US" dirty="0" err="1"/>
              <a:t>Javascript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Challenges: Odd back-arrow interactions with gifs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C33F253-9BFA-0A91-6383-91EEAE8BD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1" y="571499"/>
            <a:ext cx="6159917" cy="3462235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60C7C5D-4D7B-AC3F-96B2-6BE17D7F8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17" y="0"/>
            <a:ext cx="26723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 the future we’d like to ensure that the gifs are 100% related to / from the movie the user searched for. This is already largely the case, but we’d like to expand this to cover the few outliers.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Prior to searching for a movie, the webpage is largely blank. Ideally, we would have a slideshow banner displaying current popular movies the user could interact with to pull up information on those movies.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https://indy6678.github.io/movie-info-db/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https://github.com/indy6678/movie-info-db/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Movie Info Database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Info Database</dc:title>
  <cp:lastModifiedBy>joshua Haddix</cp:lastModifiedBy>
  <cp:revision>1</cp:revision>
  <dcterms:modified xsi:type="dcterms:W3CDTF">2022-07-12T01:33:07Z</dcterms:modified>
</cp:coreProperties>
</file>