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Sanchez" userId="3a46ecb21f8febb4" providerId="LiveId" clId="{CE725D63-9CF7-4841-BC7D-3451E3A5ECCF}"/>
    <pc:docChg chg="undo custSel modSld">
      <pc:chgData name="Ed Sanchez" userId="3a46ecb21f8febb4" providerId="LiveId" clId="{CE725D63-9CF7-4841-BC7D-3451E3A5ECCF}" dt="2022-09-07T23:16:36.345" v="2312" actId="20577"/>
      <pc:docMkLst>
        <pc:docMk/>
      </pc:docMkLst>
      <pc:sldChg chg="modSp mod">
        <pc:chgData name="Ed Sanchez" userId="3a46ecb21f8febb4" providerId="LiveId" clId="{CE725D63-9CF7-4841-BC7D-3451E3A5ECCF}" dt="2022-09-07T22:51:56.619" v="171" actId="20577"/>
        <pc:sldMkLst>
          <pc:docMk/>
          <pc:sldMk cId="0" sldId="256"/>
        </pc:sldMkLst>
        <pc:spChg chg="mod">
          <ac:chgData name="Ed Sanchez" userId="3a46ecb21f8febb4" providerId="LiveId" clId="{CE725D63-9CF7-4841-BC7D-3451E3A5ECCF}" dt="2022-09-07T22:50:55.059" v="16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Ed Sanchez" userId="3a46ecb21f8febb4" providerId="LiveId" clId="{CE725D63-9CF7-4841-BC7D-3451E3A5ECCF}" dt="2022-09-07T22:51:56.619" v="171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Ed Sanchez" userId="3a46ecb21f8febb4" providerId="LiveId" clId="{CE725D63-9CF7-4841-BC7D-3451E3A5ECCF}" dt="2022-09-07T23:08:34.310" v="1770" actId="20577"/>
        <pc:sldMkLst>
          <pc:docMk/>
          <pc:sldMk cId="0" sldId="257"/>
        </pc:sldMkLst>
        <pc:spChg chg="mod">
          <ac:chgData name="Ed Sanchez" userId="3a46ecb21f8febb4" providerId="LiveId" clId="{CE725D63-9CF7-4841-BC7D-3451E3A5ECCF}" dt="2022-09-07T23:08:34.310" v="1770" actId="20577"/>
          <ac:spMkLst>
            <pc:docMk/>
            <pc:sldMk cId="0" sldId="257"/>
            <ac:spMk id="60" creationId="{00000000-0000-0000-0000-000000000000}"/>
          </ac:spMkLst>
        </pc:spChg>
      </pc:sldChg>
      <pc:sldChg chg="modSp mod">
        <pc:chgData name="Ed Sanchez" userId="3a46ecb21f8febb4" providerId="LiveId" clId="{CE725D63-9CF7-4841-BC7D-3451E3A5ECCF}" dt="2022-09-07T23:03:51.222" v="1618" actId="20577"/>
        <pc:sldMkLst>
          <pc:docMk/>
          <pc:sldMk cId="0" sldId="258"/>
        </pc:sldMkLst>
        <pc:spChg chg="mod">
          <ac:chgData name="Ed Sanchez" userId="3a46ecb21f8febb4" providerId="LiveId" clId="{CE725D63-9CF7-4841-BC7D-3451E3A5ECCF}" dt="2022-09-07T23:03:51.222" v="1618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Ed Sanchez" userId="3a46ecb21f8febb4" providerId="LiveId" clId="{CE725D63-9CF7-4841-BC7D-3451E3A5ECCF}" dt="2022-09-07T23:16:36.345" v="2312" actId="20577"/>
        <pc:sldMkLst>
          <pc:docMk/>
          <pc:sldMk cId="0" sldId="259"/>
        </pc:sldMkLst>
        <pc:spChg chg="mod">
          <ac:chgData name="Ed Sanchez" userId="3a46ecb21f8febb4" providerId="LiveId" clId="{CE725D63-9CF7-4841-BC7D-3451E3A5ECCF}" dt="2022-09-07T23:16:36.345" v="2312" actId="20577"/>
          <ac:spMkLst>
            <pc:docMk/>
            <pc:sldMk cId="0" sldId="259"/>
            <ac:spMk id="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Blocktivity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highlight>
                  <a:srgbClr val="FF0000"/>
                </a:highlight>
              </a:rPr>
              <a:t>T</a:t>
            </a:r>
            <a:r>
              <a:rPr lang="en" dirty="0">
                <a:solidFill>
                  <a:srgbClr val="FFFFFF"/>
                </a:solidFill>
                <a:highlight>
                  <a:srgbClr val="FF0000"/>
                </a:highlight>
              </a:rPr>
              <a:t>o help you resist the temptation!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Raise your hand if you’ve ever found yourself lost in a sea of endless social media videos and posts. Let’s face it… we’re all guilty of it! But, that’s where our app comes in, to lend a helping hand.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Simply, our app will block your site (sites designated by you!) for a predetermined amount of time.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Who couldn’t use a little help in that department? We’ve all gotten caught up in that black hole we call social media, endless facebook and instagram posts. I’ve found myself blissfully scrolling away when I should have been taking care of something else.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used – We employed: Handlebars, Express, Express-Session, Bcrypt, DotENV, NodeMailer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Breakdown of tasks and roles – O</a:t>
            </a:r>
            <a:r>
              <a:rPr lang="en-US" dirty="0"/>
              <a:t>u</a:t>
            </a:r>
            <a:r>
              <a:rPr lang="en" dirty="0"/>
              <a:t>r team consisted of: Adisa Bello, handling the Models, Angel Castillo, taking care of the Views, and Edward Sanchez, tackling the Connections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 – During testing, we ran into an issue getting one of our javascript files to run, even after quadruple-checking </a:t>
            </a:r>
            <a:r>
              <a:rPr lang="en"/>
              <a:t>the file.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Successes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Blocktivity</vt:lpstr>
      <vt:lpstr>Raise your hand if you’ve ever found yourself lost in a sea of endless social media videos and posts. Let’s face it… we’re all guilty of it! But, that’s where our app comes in, to lend a helping hand.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Blocktivity</dc:title>
  <cp:lastModifiedBy>Ed Sanchez</cp:lastModifiedBy>
  <cp:revision>1</cp:revision>
  <dcterms:modified xsi:type="dcterms:W3CDTF">2022-09-07T23:16:47Z</dcterms:modified>
</cp:coreProperties>
</file>