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0"/>
  </p:notesMasterIdLst>
  <p:sldIdLst>
    <p:sldId id="257" r:id="rId2"/>
    <p:sldId id="258" r:id="rId3"/>
    <p:sldId id="287" r:id="rId4"/>
    <p:sldId id="288" r:id="rId5"/>
    <p:sldId id="293" r:id="rId6"/>
    <p:sldId id="298" r:id="rId7"/>
    <p:sldId id="297" r:id="rId8"/>
    <p:sldId id="299" r:id="rId9"/>
  </p:sldIdLst>
  <p:sldSz cx="9144000" cy="6858000" type="screen4x3"/>
  <p:notesSz cx="6858000" cy="9144000"/>
  <p:custShowLst>
    <p:custShow name="PreMeeting" id="0">
      <p:sldLst>
        <p:sld r:id="rId2"/>
        <p:sld r:id="rId4"/>
        <p:sld r:id="rId5"/>
        <p:sld r:id="rId6"/>
        <p:sld r:id="rId7"/>
        <p:sld r:id="rId8"/>
        <p:sld r:id="rId9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xmlns:mc="http://schemas.openxmlformats.org/markup-compatibility/2006" xmlns:a14="http://schemas.microsoft.com/office/drawing/2010/main" val="FF0000" mc:Ignorable="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14" autoAdjust="0"/>
  </p:normalViewPr>
  <p:slideViewPr>
    <p:cSldViewPr>
      <p:cViewPr varScale="1">
        <p:scale>
          <a:sx n="121" d="100"/>
          <a:sy n="121" d="100"/>
        </p:scale>
        <p:origin x="-12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C0CDE-A2E1-437E-92DD-C5A4EBC43560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C7BA5-CE6C-46AF-ABA5-0F4FB0EB7B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373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3293-A077-4462-AE27-1B10B3D03231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3293-A077-4462-AE27-1B10B3D03231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3293-A077-4462-AE27-1B10B3D03231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3293-A077-4462-AE27-1B10B3D03231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3293-A077-4462-AE27-1B10B3D03231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3293-A077-4462-AE27-1B10B3D03231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3293-A077-4462-AE27-1B10B3D03231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3293-A077-4462-AE27-1B10B3D03231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3293-A077-4462-AE27-1B10B3D03231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3293-A077-4462-AE27-1B10B3D03231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F5C3293-A077-4462-AE27-1B10B3D03231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F5C3293-A077-4462-AE27-1B10B3D03231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Indy ALT.NET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Every Third Thursday of each month, 6-8pm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Watch http://www.IndyALT.NET for more details</a:t>
            </a:r>
          </a:p>
        </p:txBody>
      </p:sp>
    </p:spTree>
  </p:cSld>
  <p:clrMapOvr>
    <a:masterClrMapping/>
  </p:clrMapOvr>
  <p:transition advTm="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ALT.NET?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None/>
            </a:pPr>
            <a:r>
              <a:rPr lang="en-US" dirty="0" smtClean="0"/>
              <a:t>The concept of ALT.NET means that you try to use all tools and techniques available in an appropriate way to do your job in the </a:t>
            </a:r>
            <a:r>
              <a:rPr lang="en-US" u="sng" dirty="0" smtClean="0"/>
              <a:t>best</a:t>
            </a:r>
            <a:r>
              <a:rPr lang="en-US" dirty="0" smtClean="0"/>
              <a:t> and most efficient way possible.</a:t>
            </a:r>
          </a:p>
          <a:p>
            <a:pPr algn="l"/>
            <a:endParaRPr lang="en-US" dirty="0" smtClean="0"/>
          </a:p>
          <a:p>
            <a:pPr algn="l">
              <a:buNone/>
            </a:pPr>
            <a:r>
              <a:rPr lang="en-US" dirty="0" smtClean="0"/>
              <a:t>But isn’t that just good software development?</a:t>
            </a:r>
          </a:p>
          <a:p>
            <a:pPr algn="l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304800"/>
            <a:ext cx="8382000" cy="9144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Tm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Sponsors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304800"/>
            <a:ext cx="8382000" cy="47244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800" b="1" dirty="0" smtClean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800" b="1" dirty="0" smtClean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90600" y="2895600"/>
            <a:ext cx="2524478" cy="1639907"/>
            <a:chOff x="3200400" y="1676400"/>
            <a:chExt cx="2524478" cy="1639907"/>
          </a:xfrm>
        </p:grpSpPr>
        <p:pic>
          <p:nvPicPr>
            <p:cNvPr id="9" name="Picture 8" descr="telerik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0400" y="1676400"/>
              <a:ext cx="2524478" cy="66684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200400" y="2362200"/>
              <a:ext cx="25146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Telerik.com</a:t>
              </a:r>
            </a:p>
            <a:p>
              <a:pPr algn="ctr"/>
              <a:r>
                <a:rPr lang="en-US" sz="2800" dirty="0" smtClean="0"/>
                <a:t>Sitefinitiy.com</a:t>
              </a:r>
              <a:endParaRPr lang="en-US" sz="28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029200" y="3048000"/>
            <a:ext cx="2971800" cy="1437620"/>
            <a:chOff x="3124200" y="3505200"/>
            <a:chExt cx="2971800" cy="1437620"/>
          </a:xfrm>
        </p:grpSpPr>
        <p:pic>
          <p:nvPicPr>
            <p:cNvPr id="9218" name="Picture 2" descr="http://www.caparea.net/Portals/0/infragistics_LOGO_200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24200" y="3505200"/>
              <a:ext cx="2930763" cy="762000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3124200" y="4419600"/>
              <a:ext cx="2971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Infragistics.com</a:t>
              </a:r>
              <a:endParaRPr lang="en-US" sz="2800" dirty="0"/>
            </a:p>
          </p:txBody>
        </p:sp>
      </p:grpSp>
    </p:spTree>
  </p:cSld>
  <p:clrMapOvr>
    <a:masterClrMapping/>
  </p:clrMapOvr>
  <p:transition advTm="15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 Sponsors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b="1" dirty="0" err="1" smtClean="0"/>
              <a:t>EntitySpaces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000" dirty="0" smtClean="0"/>
              <a:t>www.EntitySpaces.net</a:t>
            </a:r>
            <a:endParaRPr lang="en-US" sz="2400" dirty="0" smtClean="0"/>
          </a:p>
          <a:p>
            <a:pPr algn="ctr"/>
            <a:endParaRPr lang="en-US" dirty="0" smtClean="0"/>
          </a:p>
          <a:p>
            <a:r>
              <a:rPr lang="en-US" b="1" dirty="0" err="1" smtClean="0"/>
              <a:t>JetBrains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www.JetBrains.com</a:t>
            </a:r>
          </a:p>
          <a:p>
            <a:pPr algn="ctr"/>
            <a:endParaRPr lang="en-US" dirty="0" smtClean="0"/>
          </a:p>
          <a:p>
            <a:r>
              <a:rPr lang="en-US" b="1" dirty="0" smtClean="0"/>
              <a:t>TAG – The </a:t>
            </a:r>
            <a:r>
              <a:rPr lang="en-US" b="1" dirty="0" err="1" smtClean="0"/>
              <a:t>Auri</a:t>
            </a:r>
            <a:r>
              <a:rPr lang="en-US" b="1" dirty="0" smtClean="0"/>
              <a:t> Group</a:t>
            </a:r>
          </a:p>
          <a:p>
            <a:pPr>
              <a:buNone/>
            </a:pPr>
            <a:r>
              <a:rPr lang="en-US" sz="2400" dirty="0" smtClean="0"/>
              <a:t>	www.AuriGroup.com</a:t>
            </a:r>
          </a:p>
          <a:p>
            <a:r>
              <a:rPr lang="en-US" b="1" dirty="0" err="1" smtClean="0"/>
              <a:t>Wrox</a:t>
            </a:r>
            <a:r>
              <a:rPr lang="en-US" b="1" dirty="0" smtClean="0"/>
              <a:t> Press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sz="2400" dirty="0" smtClean="0"/>
              <a:t>www.Wrox.com</a:t>
            </a:r>
          </a:p>
          <a:p>
            <a:pPr algn="ctr"/>
            <a:endParaRPr lang="en-US" dirty="0" smtClean="0"/>
          </a:p>
          <a:p>
            <a:r>
              <a:rPr lang="en-US" b="1" dirty="0" err="1" smtClean="0"/>
              <a:t>Apress</a:t>
            </a:r>
            <a:endParaRPr lang="en-US" b="1" dirty="0" smtClean="0"/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dirty="0" smtClean="0"/>
              <a:t>www.Apress.com</a:t>
            </a:r>
          </a:p>
          <a:p>
            <a:pPr algn="ctr"/>
            <a:endParaRPr lang="en-US" dirty="0" smtClean="0"/>
          </a:p>
          <a:p>
            <a:r>
              <a:rPr lang="en-US" b="1" dirty="0" smtClean="0"/>
              <a:t>O’Reilly Media</a:t>
            </a:r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dirty="0" smtClean="0"/>
              <a:t>www.OReilly.com</a:t>
            </a:r>
          </a:p>
        </p:txBody>
      </p:sp>
    </p:spTree>
  </p:cSld>
  <p:clrMapOvr>
    <a:masterClrMapping/>
  </p:clrMapOvr>
  <p:transition advTm="1500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Thanks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US" sz="2400" b="1" u="sng" dirty="0" smtClean="0"/>
          </a:p>
          <a:p>
            <a:pPr algn="l"/>
            <a:r>
              <a:rPr lang="en-US" sz="2400" b="1" u="sng" dirty="0" err="1" smtClean="0"/>
              <a:t>Infragistics</a:t>
            </a:r>
            <a:endParaRPr lang="en-US" sz="2400" b="1" u="sng" dirty="0" smtClean="0"/>
          </a:p>
          <a:p>
            <a:pPr algn="l"/>
            <a:endParaRPr lang="en-US" sz="2400" b="1" u="sng" dirty="0" smtClean="0"/>
          </a:p>
          <a:p>
            <a:pPr algn="l"/>
            <a:r>
              <a:rPr lang="en-US" sz="2400" b="1" u="sng" dirty="0" err="1" smtClean="0"/>
              <a:t>TekPub</a:t>
            </a:r>
            <a:endParaRPr lang="en-US" sz="2400" b="1" u="sng" dirty="0" smtClean="0"/>
          </a:p>
          <a:p>
            <a:pPr algn="l"/>
            <a:endParaRPr lang="en-US" sz="2400" dirty="0" smtClean="0"/>
          </a:p>
          <a:p>
            <a:pPr algn="l"/>
            <a:r>
              <a:rPr lang="en-US" sz="2400" b="1" u="sng" dirty="0" smtClean="0"/>
              <a:t>Pearson Higher Education</a:t>
            </a:r>
          </a:p>
          <a:p>
            <a:pPr algn="l"/>
            <a:endParaRPr lang="en-US" sz="2400" b="1" u="sng" dirty="0" smtClean="0"/>
          </a:p>
          <a:p>
            <a:pPr algn="l"/>
            <a:r>
              <a:rPr lang="en-US" sz="2400" b="1" u="sng" dirty="0" smtClean="0"/>
              <a:t>Microsoft</a:t>
            </a:r>
          </a:p>
          <a:p>
            <a:pPr algn="l"/>
            <a:endParaRPr lang="en-US" sz="2400" b="1" u="sng" dirty="0"/>
          </a:p>
          <a:p>
            <a:pPr algn="l"/>
            <a:r>
              <a:rPr lang="en-US" sz="2400" b="1" u="sng" dirty="0" smtClean="0"/>
              <a:t>TAG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867400" y="914400"/>
            <a:ext cx="3276600" cy="5334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64008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n-US" sz="1600" noProof="0" dirty="0" smtClean="0">
                <a:solidFill>
                  <a:schemeClr val="bg1"/>
                </a:solidFill>
              </a:rPr>
              <a:t>NON-SPONSORING SUPPORTERS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953000" y="1219200"/>
            <a:ext cx="3581400" cy="3810000"/>
          </a:xfrm>
          <a:prstGeom prst="rect">
            <a:avLst/>
          </a:prstGeom>
        </p:spPr>
        <p:txBody>
          <a:bodyPr vert="horz" lIns="45720" rIns="45720">
            <a:normAutofit/>
          </a:bodyPr>
          <a:lstStyle/>
          <a:p>
            <a:pPr marL="0" marR="64008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</p:spTree>
  </p:cSld>
  <p:clrMapOvr>
    <a:masterClrMapping/>
  </p:clrMapOvr>
  <p:transition advTm="1500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5257800" y="6248400"/>
            <a:ext cx="3886200" cy="6096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pPr marR="64008" lvl="0" algn="r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IndyHackers.org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1252728"/>
          </a:xfrm>
        </p:spPr>
        <p:txBody>
          <a:bodyPr/>
          <a:lstStyle/>
          <a:p>
            <a:r>
              <a:rPr lang="en-US" dirty="0" smtClean="0"/>
              <a:t>Community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85800" y="1981200"/>
            <a:ext cx="2057400" cy="1255931"/>
            <a:chOff x="0" y="1371600"/>
            <a:chExt cx="2057400" cy="1255931"/>
          </a:xfrm>
        </p:grpSpPr>
        <p:pic>
          <p:nvPicPr>
            <p:cNvPr id="11" name="Picture 10" descr="indynda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371600"/>
              <a:ext cx="1905000" cy="60960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28600" y="1981200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August 12</a:t>
              </a:r>
              <a:endParaRPr lang="en-US" dirty="0" smtClean="0"/>
            </a:p>
            <a:p>
              <a:pPr algn="ctr"/>
              <a:r>
                <a:rPr lang="en-US" dirty="0" smtClean="0"/>
                <a:t>IndyNDA.org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400800" y="1905000"/>
            <a:ext cx="1981200" cy="1332131"/>
            <a:chOff x="6477000" y="1752600"/>
            <a:chExt cx="1981200" cy="1332131"/>
          </a:xfrm>
        </p:grpSpPr>
        <p:pic>
          <p:nvPicPr>
            <p:cNvPr id="18" name="Picture 17" descr="altne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00" y="1752600"/>
              <a:ext cx="743054" cy="762106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477000" y="2438400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August 19</a:t>
              </a:r>
              <a:endParaRPr lang="en-US" dirty="0" smtClean="0"/>
            </a:p>
            <a:p>
              <a:pPr algn="ctr"/>
              <a:r>
                <a:rPr lang="en-US" dirty="0" smtClean="0"/>
                <a:t>www.IndyALT.NET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14400" y="4038600"/>
            <a:ext cx="1752600" cy="1103531"/>
            <a:chOff x="381000" y="4495800"/>
            <a:chExt cx="1752600" cy="1103531"/>
          </a:xfrm>
        </p:grpSpPr>
        <p:pic>
          <p:nvPicPr>
            <p:cNvPr id="14" name="Picture 13" descr="indypass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0" y="4495800"/>
              <a:ext cx="1152686" cy="342948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81000" y="49530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August 17</a:t>
              </a:r>
              <a:endParaRPr lang="en-US" dirty="0" smtClean="0"/>
            </a:p>
            <a:p>
              <a:pPr algn="ctr"/>
              <a:r>
                <a:rPr lang="en-US" dirty="0" smtClean="0"/>
                <a:t>IndyPASS.org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810000" y="3962400"/>
            <a:ext cx="1752600" cy="1255931"/>
            <a:chOff x="381000" y="3276600"/>
            <a:chExt cx="1752600" cy="1255931"/>
          </a:xfrm>
        </p:grpSpPr>
        <p:pic>
          <p:nvPicPr>
            <p:cNvPr id="15" name="Picture 14" descr="indyrb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1000" y="3276600"/>
              <a:ext cx="1714739" cy="685896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81000" y="38862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August 11</a:t>
              </a:r>
              <a:endParaRPr lang="en-US" dirty="0" smtClean="0"/>
            </a:p>
            <a:p>
              <a:pPr algn="ctr"/>
              <a:r>
                <a:rPr lang="en-US" dirty="0" smtClean="0"/>
                <a:t>indyrb.org</a:t>
              </a:r>
              <a:endParaRPr lang="en-US" dirty="0"/>
            </a:p>
          </p:txBody>
        </p:sp>
      </p:grpSp>
      <p:pic>
        <p:nvPicPr>
          <p:cNvPr id="17410" name="Picture 2" descr="http://www.d4n13l.com.br/daniel/wp-content/uploads/2009/02/python-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38600" y="2133600"/>
            <a:ext cx="1371600" cy="1371600"/>
          </a:xfrm>
          <a:prstGeom prst="rect">
            <a:avLst/>
          </a:prstGeom>
          <a:noFill/>
        </p:spPr>
      </p:pic>
      <p:sp>
        <p:nvSpPr>
          <p:cNvPr id="17412" name="AutoShape 4" descr="data:image/jpg;base64,/9j/4AAQSkZJRgABAQAAAQABAAD/2wBDAAkGBwgHBgkIBwgKCgkLDRYPDQwMDRsUFRAWIB0iIiAdHx8kKDQsJCYxJx8fLT0tMTU3Ojo6Iys/RD84QzQ5Ojf/2wBDAQoKCg0MDRoPDxo3JR8lNzc3Nzc3Nzc3Nzc3Nzc3Nzc3Nzc3Nzc3Nzc3Nzc3Nzc3Nzc3Nzc3Nzc3Nzc3Nzc3Nzf/wAARCADEAKIDASIAAhEBAxEB/8QAGwABAAEFAQAAAAAAAAAAAAAAAAMBAgQFBgf/xAA8EAABAwIDBgIHBwMEAwAAAAABAAIDBBEFEiEGEzFBUWEicQcUMkKBkaEVIzNSYrHRJDTBU3Lh8IKDkv/EABgBAQEBAQEAAAAAAAAAAAAAAAABAgME/8QAHREBAQEBAAMBAQEAAAAAAAAAAAERAhIhMUEyUf/aAAwDAQACEQMRAD8A9xREQEREBERAREQEREBEUNVVQUlPJUVUrIoY25nyPdZrR3KCW46qOeogpozJUSxxMHF0jg0fMrjqnaHFMXcW4Kz1GiOgrJ2XkkHVjOQ7u+S1s9NhEB3mJyyYhVcb1D966/YcG/ALU4tS16BR1tLXRb2jqIp47kZ43hwv0uFkLm9iGj7PqJmRNiZLOS1jRYAAALpFLMqiIigIiICIiAiIgIiICIiAiIgIioUFssjYmOe9wa1ouSeAHVcBi2IR4xM2urjbC4X3pKcj8Zw4SOHP9I+K3G3GIxxQRUBcfvzmla06uYPd+JsD2uuTyPqpDNNxPst4Bg5ABdOOd9sdVdV4jV1pLYs0EHCwPid5lR01B72UaeIkhbGkoS8hrWm5V9XldKzDqTxSyODZC39h9V0tyMybXY7OMazBaTIAAWZjbqStmoaWFtPTxwssGsaGiwspl566wREQEREBERAREQEREBFQlLoKorDLGOL2g9C4KgkYeD2nyKCRUPKyoD8EKg8/xKB+KbQVc4Bcxjt0wjkG8frdbGHCWxND6lwjHLMdT5DmmKwvwGMujqqmQSvc5sbWtaG3N7ZrX5rnn19fWSGOHMxzzYiMlz3f+R1+Vl38vXpjxbbFsWjpQ6loW2l4Ocfd8+nks/ZDBnwn1+rad478PNxF+LvirNndlxA5lTiDRoA5sRHA8fEuszNaLkgDryXO9a1Ji8aBVWK/EKOM2fWQNPCxkCljnilF4pWP/wBrgVlUqKgVUBERAREQEREBWko42F7j4ry3bDa6txvE3bPbLlxbctqKlpt5gHkB9VZNHQbUekHDMGkNLTA11dwEMWoB7lcrNV7d7RDMZGYXTP4NBym37rc7M7J0eCsEmXf1bvxJ3i5v26LpWxADUBbmRn685Ho/xGc56zH6hz3C5LcxVr/R9iUIz0ePTteNLkuC9LyDoEyK+Q8wOI+kDZT7x8pxGlbxEozi3mNQuiwH0vYRVgRY1DLhtRzLgXR/PiF1ZZ2WgxfY7BcVJfPSiOUjV8IDb/DgnqmtzLtVstXQFs2KUMkWhs9+i1M23GzuHNLMJp3VMhuQIY8rSemY/wCFo4vRlhMcgcJpbfpY0H5roMO2cwvDP7amaX/6knid8+SnjzC2tZUbRbWYu0/Z9JFQQOuA94u63mf4Wqqtm8bxDMa/H5rniGEn/hdw4BQvVmJ7edv9Ht7luL1ObqdVE3ZjaHCjvMKxlxLdQCbEr0N9uygeAeiuwc7gvpExvC5m020tAZoho6aL2m9yOa9PwrEqTFaNlXQzNlheNCOXY9FwtbQRVsZjmaDpo7mPJajAa+XZ3EfuX5mSvyuivpL3A6jqnXEvuHk9eCKKnlbPAyVhJa8XClXFsREQFRyqsevqG0tJLO7gxpOvNBwnpS2okw+hZhWGvPr1b4Db3GcCfMqPYvAI8Gw8BwDqqXxTSEa36LkcFe7aLbWpxKo8cUDiIr8MrdB8L/svT6UBrbcV1zxjH6yWNsrr2VhdYKN0izipS5W51CXqwvVE5erTIscvVhf3TBkmWysfL3WM6RRuergnfL3UL5FE56sc66Yi5zyrRcmysvyuroyXPEbDYniVrCrahrnx5ImOkLjkYxvGR3Tt3PJYNLFT01ZZuSoquEs4HhB/JGOTR15rPxOY00TY4i4VEzMrLD8OLmexcfosrZzAt4BLMCIgfmVnrrCR11I4vpYnEWJaNLKZUaAGgAWAHBVXJsREQCuS9JmIeobMTlrgHyAhoPl/Nl1q8z9M0/8ARUdM3i43PcEj+Frn6l+NL6N6QQYe9+UXc4N07Bd/G4NGi5LY1oiweG3vEldK2TRdevrETukVheoXSKx0ndZxpMZAFYZFCXqwvVwTGRWF6jLlYSiJC9WlysJVHOA4myouJVpPdRulA0BuoXvc7t5Jhq6WYCzRr3WThrRJO1hPtENv5/8AStdzWXh0uWc2F8rCdetj/Kv4z+suhpDimMSS2OQvyjT2WDQft9V20EbYomxsFmtFgAtRsvTCGgzkeJ5te3RbsLha6SCIiiiIiCi8v9MTS6qw4foP7r1Cy889LVNvIcOmAu4GRunkCtcf1E6+Ndsy7LhVOAeAK3rXFczs1IPs+MA6Alb7etYLudbsuvU9sRkOcoy5YpqS6+QfEq0ySO4n5JhrKJVheBzCgsep+aWKGpTK0Dqrd9+VvzVmUJlQ1UveedlZYn2ir7JZDVtlaRZSWTKqjGk0OYdFJg7wa97HGwMD/mkrdFiwy+qYhBOTZrHeI2906H6J+H69KwphZQQN/TcLMWvwWQPoWNuS6MmN1zzH/QtgvPfrqIiICIiAuY2/pPWcEzBt3RSAg9LghdOsDG4BUYXUxnmy48xqrPqX48k2fm3MEjHaFoBW1ic593ONytS6H1euljJsC648ltqbWy9NcmUxvAKUNSNqnDFlUWVVyqcMTIioMqFqnyKhYoIMqqGqXKrgxVUOVCxT5Fdu0SsN7NFh1EIcDppzW3dFoseSFVGZs3ipp3NbUPswWjmvy5Mffp7p+BXaN4LzWWB4cHw23gBFnC7Xjm09QQt1s5tRC1woq55jAIbG6R1y39LjzHQ/Ncuuf1vmuyRWh2l73Vy5tCIiArZGh7C08CLK5UKDy/H6LcVDnW1Y4tP+FZSG+lrLp9q6NonEpAySiztOY5rmoY3RSljuIXfm7HPqNjCBZZTGKGnCz42aLSIxGq7pZTWK8R35IMHdKhi7LO3VuSpu+yDC3fZV3fZZe77Ku77IMUR9lcI+yyhGq7vsgxN2onxdlsN3oo3tQax8I10Wlx2jZuTUgZXNsDb3rrqCzsuf2qkMVMIm+3xsOZ5BINj6Nq2uqm1bZ5nSU0RDWBxvY9uy7tcXsBD6m19KDfJHd5HN19fqSu0XDu7XSfBERZUREQYOL0grKJ8YHiGrfNcLJGSeFnx6OHbqvRzfkuS2loTS1Aq4GksffOCNNeI+K3xc9M2awKU3WzhGgWnhc1j2lpJY/VpW4p3Ahd3NlsYpQxIhoshrFlUBjVDGsvJ2Ctc3sE0Ym7Vd2pyqKiLImTqpQFXKggLVE9oWWWKNzOiDEdljaXv9luq5SrcamrkqXjwxOswfmkPL4DVb3Fql0sjKGkLTK65u72WgcXHsFqqWAVtbHBRgmCI5Y78XHiXnueKluelkdNsjSbqldO4av0H+V0KipYWU9OyKMeFgsFKuFu10giIoCIiAoKunZVQPhkALXDny6FTqhQed4hTPw6ofDL7BN7jkeo7LIw+uaHCGV2Vw4Erq8Zw1uIwZeEjfZPXsVwFZSGnkdFVRyWYbAsdlezyPTsV147/Kx1y7SnkBA5rOY5vBcHQmrGlBjdI4co6xpicPlcFbJrsaa0mfFcIhYBq4SFx+S1epUkrq3SNaLlwA81gT4lSRGz6mMHpmuVy9VW0EZJmrKrFZPys+6i+NtSsV+M1zszaKKCjYdMsMYv8A/RF7rOrjq/tOB2rd64dRE4j9lY3F6IuympY03tZ92/uuSdUYrJ7dZUu/9hVfXcUYMslQ+Vv5Zmh4+RCvkY7qKZjwMj2uv0N1KH6cPouDZXU7/wC4p5KWTlNROy/Nh0WbCyrm/stpaMtI0FRG5jh52KeUMda+Ro1cQFpcRxkGZtHhrHVFXJo1rDr3JPId1qZqEjTGNqYt3x3dEzxO7XJKh9eihhfR4FTPpYn6yzvOaabzPEJ5f4eNX1ThTiSgglbNUS29cqW8CeUbejR9V1WzGGClpxO9tnvbZvYLWbNYFmyVEzSGN1APvH+F2LeC5WtYDgqoiiiIiAiIgIiIC12KYVBiDDnFpLWDv56rYog4DENmamN5Ajzt6t1H/C1jcDkJ0jPbwr1GyK6mOEotl6mTV0WQHS79FvqXZmkjAMjnPdbW2i3tlVNMYLcJoAB/TN+JKslwWgkH4OX/AGmy2KKK5it2VjcL077n8rx/laCp2aqmOtuH69BcL0WyWV0ebUuz1RIRu4XkHS+WwPxXSYRsyyDK6qA04MBXS2SyaKMaGtDQAAOACuRFAREQEREBERAREQEREBLIiCiqiICIiAiIgIiICIiAiIgIiI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4" name="AutoShape 6" descr="data:image/jpg;base64,/9j/4AAQSkZJRgABAQAAAQABAAD/2wBDAAkGBwgHBgkIBwgKCgkLDRYPDQwMDRsUFRAWIB0iIiAdHx8kKDQsJCYxJx8fLT0tMTU3Ojo6Iys/RD84QzQ5Ojf/2wBDAQoKCg0MDRoPDxo3JR8lNzc3Nzc3Nzc3Nzc3Nzc3Nzc3Nzc3Nzc3Nzc3Nzc3Nzc3Nzc3Nzc3Nzc3Nzc3Nzc3Nzf/wAARCADEAKIDASIAAhEBAxEB/8QAGwABAAEFAQAAAAAAAAAAAAAAAAMBAgQFBgf/xAA8EAABAwIDBgIHBwMEAwAAAAABAAIDBBEFEiEGEzFBUWEicQcUMkKBkaEVIzNSYrHRJDTBU3Lh8IKDkv/EABgBAQEBAQEAAAAAAAAAAAAAAAABAgME/8QAHREBAQEBAAMBAQEAAAAAAAAAAAERAhIhMUEyUf/aAAwDAQACEQMRAD8A9xREQEREBERAREQEREBEUNVVQUlPJUVUrIoY25nyPdZrR3KCW46qOeogpozJUSxxMHF0jg0fMrjqnaHFMXcW4Kz1GiOgrJ2XkkHVjOQ7u+S1s9NhEB3mJyyYhVcb1D966/YcG/ALU4tS16BR1tLXRb2jqIp47kZ43hwv0uFkLm9iGj7PqJmRNiZLOS1jRYAAALpFLMqiIigIiICIiAiIgIiICIiAiIgIioUFssjYmOe9wa1ouSeAHVcBi2IR4xM2urjbC4X3pKcj8Zw4SOHP9I+K3G3GIxxQRUBcfvzmla06uYPd+JsD2uuTyPqpDNNxPst4Bg5ABdOOd9sdVdV4jV1pLYs0EHCwPid5lR01B72UaeIkhbGkoS8hrWm5V9XldKzDqTxSyODZC39h9V0tyMybXY7OMazBaTIAAWZjbqStmoaWFtPTxwssGsaGiwspl566wREQEREBERAREQEREBFQlLoKorDLGOL2g9C4KgkYeD2nyKCRUPKyoD8EKg8/xKB+KbQVc4Bcxjt0wjkG8frdbGHCWxND6lwjHLMdT5DmmKwvwGMujqqmQSvc5sbWtaG3N7ZrX5rnn19fWSGOHMxzzYiMlz3f+R1+Vl38vXpjxbbFsWjpQ6loW2l4Ocfd8+nks/ZDBnwn1+rad478PNxF+LvirNndlxA5lTiDRoA5sRHA8fEuszNaLkgDryXO9a1Ji8aBVWK/EKOM2fWQNPCxkCljnilF4pWP/wBrgVlUqKgVUBERAREQEREBWko42F7j4ry3bDa6txvE3bPbLlxbctqKlpt5gHkB9VZNHQbUekHDMGkNLTA11dwEMWoB7lcrNV7d7RDMZGYXTP4NBym37rc7M7J0eCsEmXf1bvxJ3i5v26LpWxADUBbmRn685Ho/xGc56zH6hz3C5LcxVr/R9iUIz0ePTteNLkuC9LyDoEyK+Q8wOI+kDZT7x8pxGlbxEozi3mNQuiwH0vYRVgRY1DLhtRzLgXR/PiF1ZZ2WgxfY7BcVJfPSiOUjV8IDb/DgnqmtzLtVstXQFs2KUMkWhs9+i1M23GzuHNLMJp3VMhuQIY8rSemY/wCFo4vRlhMcgcJpbfpY0H5roMO2cwvDP7amaX/6knid8+SnjzC2tZUbRbWYu0/Z9JFQQOuA94u63mf4Wqqtm8bxDMa/H5rniGEn/hdw4BQvVmJ7edv9Ht7luL1ObqdVE3ZjaHCjvMKxlxLdQCbEr0N9uygeAeiuwc7gvpExvC5m020tAZoho6aL2m9yOa9PwrEqTFaNlXQzNlheNCOXY9FwtbQRVsZjmaDpo7mPJajAa+XZ3EfuX5mSvyuivpL3A6jqnXEvuHk9eCKKnlbPAyVhJa8XClXFsREQFRyqsevqG0tJLO7gxpOvNBwnpS2okw+hZhWGvPr1b4Db3GcCfMqPYvAI8Gw8BwDqqXxTSEa36LkcFe7aLbWpxKo8cUDiIr8MrdB8L/svT6UBrbcV1zxjH6yWNsrr2VhdYKN0izipS5W51CXqwvVE5erTIscvVhf3TBkmWysfL3WM6RRuergnfL3UL5FE56sc66Yi5zyrRcmysvyuroyXPEbDYniVrCrahrnx5ImOkLjkYxvGR3Tt3PJYNLFT01ZZuSoquEs4HhB/JGOTR15rPxOY00TY4i4VEzMrLD8OLmexcfosrZzAt4BLMCIgfmVnrrCR11I4vpYnEWJaNLKZUaAGgAWAHBVXJsREQCuS9JmIeobMTlrgHyAhoPl/Nl1q8z9M0/8ARUdM3i43PcEj+Frn6l+NL6N6QQYe9+UXc4N07Bd/G4NGi5LY1oiweG3vEldK2TRdevrETukVheoXSKx0ndZxpMZAFYZFCXqwvVwTGRWF6jLlYSiJC9WlysJVHOA4myouJVpPdRulA0BuoXvc7t5Jhq6WYCzRr3WThrRJO1hPtENv5/8AStdzWXh0uWc2F8rCdetj/Kv4z+suhpDimMSS2OQvyjT2WDQft9V20EbYomxsFmtFgAtRsvTCGgzkeJ5te3RbsLha6SCIiiiIiCi8v9MTS6qw4foP7r1Cy889LVNvIcOmAu4GRunkCtcf1E6+Ndsy7LhVOAeAK3rXFczs1IPs+MA6Alb7etYLudbsuvU9sRkOcoy5YpqS6+QfEq0ySO4n5JhrKJVheBzCgsep+aWKGpTK0Dqrd9+VvzVmUJlQ1UveedlZYn2ir7JZDVtlaRZSWTKqjGk0OYdFJg7wa97HGwMD/mkrdFiwy+qYhBOTZrHeI2906H6J+H69KwphZQQN/TcLMWvwWQPoWNuS6MmN1zzH/QtgvPfrqIiICIiAuY2/pPWcEzBt3RSAg9LghdOsDG4BUYXUxnmy48xqrPqX48k2fm3MEjHaFoBW1ic593ONytS6H1euljJsC648ltqbWy9NcmUxvAKUNSNqnDFlUWVVyqcMTIioMqFqnyKhYoIMqqGqXKrgxVUOVCxT5Fdu0SsN7NFh1EIcDppzW3dFoseSFVGZs3ipp3NbUPswWjmvy5Mffp7p+BXaN4LzWWB4cHw23gBFnC7Xjm09QQt1s5tRC1woq55jAIbG6R1y39LjzHQ/Ncuuf1vmuyRWh2l73Vy5tCIiArZGh7C08CLK5UKDy/H6LcVDnW1Y4tP+FZSG+lrLp9q6NonEpAySiztOY5rmoY3RSljuIXfm7HPqNjCBZZTGKGnCz42aLSIxGq7pZTWK8R35IMHdKhi7LO3VuSpu+yDC3fZV3fZZe77Ku77IMUR9lcI+yyhGq7vsgxN2onxdlsN3oo3tQax8I10Wlx2jZuTUgZXNsDb3rrqCzsuf2qkMVMIm+3xsOZ5BINj6Nq2uqm1bZ5nSU0RDWBxvY9uy7tcXsBD6m19KDfJHd5HN19fqSu0XDu7XSfBERZUREQYOL0grKJ8YHiGrfNcLJGSeFnx6OHbqvRzfkuS2loTS1Aq4GksffOCNNeI+K3xc9M2awKU3WzhGgWnhc1j2lpJY/VpW4p3Ahd3NlsYpQxIhoshrFlUBjVDGsvJ2Ctc3sE0Ym7Vd2pyqKiLImTqpQFXKggLVE9oWWWKNzOiDEdljaXv9luq5SrcamrkqXjwxOswfmkPL4DVb3Fql0sjKGkLTK65u72WgcXHsFqqWAVtbHBRgmCI5Y78XHiXnueKluelkdNsjSbqldO4av0H+V0KipYWU9OyKMeFgsFKuFu10giIoCIiAoKunZVQPhkALXDny6FTqhQed4hTPw6ofDL7BN7jkeo7LIw+uaHCGV2Vw4Erq8Zw1uIwZeEjfZPXsVwFZSGnkdFVRyWYbAsdlezyPTsV147/Kx1y7SnkBA5rOY5vBcHQmrGlBjdI4co6xpicPlcFbJrsaa0mfFcIhYBq4SFx+S1epUkrq3SNaLlwA81gT4lSRGz6mMHpmuVy9VW0EZJmrKrFZPys+6i+NtSsV+M1zszaKKCjYdMsMYv8A/RF7rOrjq/tOB2rd64dRE4j9lY3F6IuympY03tZ92/uuSdUYrJ7dZUu/9hVfXcUYMslQ+Vv5Zmh4+RCvkY7qKZjwMj2uv0N1KH6cPouDZXU7/wC4p5KWTlNROy/Nh0WbCyrm/stpaMtI0FRG5jh52KeUMda+Ro1cQFpcRxkGZtHhrHVFXJo1rDr3JPId1qZqEjTGNqYt3x3dEzxO7XJKh9eihhfR4FTPpYn6yzvOaabzPEJ5f4eNX1ThTiSgglbNUS29cqW8CeUbejR9V1WzGGClpxO9tnvbZvYLWbNYFmyVEzSGN1APvH+F2LeC5WtYDgqoiiiIiAiIgIiIC12KYVBiDDnFpLWDv56rYog4DENmamN5Ajzt6t1H/C1jcDkJ0jPbwr1GyK6mOEotl6mTV0WQHS79FvqXZmkjAMjnPdbW2i3tlVNMYLcJoAB/TN+JKslwWgkH4OX/AGmy2KKK5it2VjcL077n8rx/laCp2aqmOtuH69BcL0WyWV0ebUuz1RIRu4XkHS+WwPxXSYRsyyDK6qA04MBXS2SyaKMaGtDQAAOACuRFAREQEREBERAREQEREBLIiCiqiICIiAiIgIiICIiAiIgIiI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416" name="Picture 8" descr="http://www.ocsinventory-ng.org/uploads/images/apple-log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05600" y="4191000"/>
            <a:ext cx="1134428" cy="1371600"/>
          </a:xfrm>
          <a:prstGeom prst="rect">
            <a:avLst/>
          </a:prstGeom>
          <a:noFill/>
        </p:spPr>
      </p:pic>
      <p:pic>
        <p:nvPicPr>
          <p:cNvPr id="17418" name="Picture 10" descr="http://www.php.net/images/logos/php-med-trans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19600" y="5715000"/>
            <a:ext cx="1057275" cy="567590"/>
          </a:xfrm>
          <a:prstGeom prst="rect">
            <a:avLst/>
          </a:prstGeom>
          <a:noFill/>
        </p:spPr>
      </p:pic>
      <p:pic>
        <p:nvPicPr>
          <p:cNvPr id="17421" name="Picture 13" descr="http://www.scala-lang.org/docu/files/tools/images/scala_log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66800" y="5867400"/>
            <a:ext cx="990600" cy="6810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86303709"/>
      </p:ext>
    </p:extLst>
  </p:cSld>
  <p:clrMapOvr>
    <a:masterClrMapping/>
  </p:clrMapOvr>
  <p:transition advTm="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Deliberate Practice</a:t>
            </a:r>
            <a:endParaRPr lang="en-US" sz="3600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@</a:t>
            </a:r>
            <a:r>
              <a:rPr lang="en-US" dirty="0" err="1" smtClean="0"/>
              <a:t>myotherpants</a:t>
            </a:r>
            <a:r>
              <a:rPr lang="en-US" dirty="0" smtClean="0"/>
              <a:t> (Brian Ball)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59258116"/>
      </p:ext>
    </p:extLst>
  </p:cSld>
  <p:clrMapOvr>
    <a:masterClrMapping/>
  </p:clrMapOvr>
  <p:transition advTm="1500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Month: </a:t>
            </a:r>
            <a:br>
              <a:rPr lang="en-US" dirty="0" smtClean="0"/>
            </a:br>
            <a:endParaRPr lang="en-US" sz="3600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</a:t>
            </a:r>
            <a:r>
              <a:rPr lang="en-US" dirty="0" smtClean="0"/>
              <a:t>by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59258116"/>
      </p:ext>
    </p:extLst>
  </p:cSld>
  <p:clrMapOvr>
    <a:masterClrMapping/>
  </p:clrMapOvr>
  <p:transition advTm="15000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2906</TotalTime>
  <Words>110</Words>
  <Application>Microsoft Office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  <vt:variant>
        <vt:lpstr>Custom Shows</vt:lpstr>
      </vt:variant>
      <vt:variant>
        <vt:i4>1</vt:i4>
      </vt:variant>
    </vt:vector>
  </HeadingPairs>
  <TitlesOfParts>
    <vt:vector size="10" baseType="lpstr">
      <vt:lpstr>Module</vt:lpstr>
      <vt:lpstr>Indy ALT.NET</vt:lpstr>
      <vt:lpstr>What is ALT.NET?</vt:lpstr>
      <vt:lpstr>Gold Sponsors</vt:lpstr>
      <vt:lpstr>Silver Sponsors</vt:lpstr>
      <vt:lpstr>Special Thanks</vt:lpstr>
      <vt:lpstr>Community</vt:lpstr>
      <vt:lpstr>Deliberate Practice</vt:lpstr>
      <vt:lpstr>Next Month:  </vt:lpstr>
      <vt:lpstr>PreMeeting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Shane</dc:creator>
  <cp:lastModifiedBy>Jon Fuller</cp:lastModifiedBy>
  <cp:revision>147</cp:revision>
  <dcterms:created xsi:type="dcterms:W3CDTF">2008-05-15T19:07:21Z</dcterms:created>
  <dcterms:modified xsi:type="dcterms:W3CDTF">2010-06-21T14:11:47Z</dcterms:modified>
</cp:coreProperties>
</file>