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2"/>
  </p:notesMasterIdLst>
  <p:sldIdLst>
    <p:sldId id="257" r:id="rId2"/>
    <p:sldId id="258" r:id="rId3"/>
    <p:sldId id="287" r:id="rId4"/>
    <p:sldId id="288" r:id="rId5"/>
    <p:sldId id="293" r:id="rId6"/>
    <p:sldId id="298" r:id="rId7"/>
    <p:sldId id="299" r:id="rId8"/>
    <p:sldId id="265" r:id="rId9"/>
    <p:sldId id="297" r:id="rId10"/>
    <p:sldId id="283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 xmlns="">
          <a:srgbClr xmlns:mc="http://schemas.openxmlformats.org/markup-compatibility/2006" xmlns:a14="http://schemas.microsoft.com/office/drawing/2010/main" val="FF0000" mc:Ignorable="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26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5C0CDE-A2E1-437E-92DD-C5A4EBC43560}" type="datetimeFigureOut">
              <a:rPr lang="en-US" smtClean="0"/>
              <a:pPr/>
              <a:t>5/19/2010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DC7BA5-CE6C-46AF-ABA5-0F4FB0EB7BB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63736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397D20-BC12-41C9-8E1B-A664241C2980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F5C3293-A077-4462-AE27-1B10B3D03231}" type="datetimeFigureOut">
              <a:rPr lang="en-US" smtClean="0"/>
              <a:pPr/>
              <a:t>5/19/2010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745E0E1-2CC9-4AF7-9959-B36D285966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Tm="0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F5C3293-A077-4462-AE27-1B10B3D03231}" type="datetimeFigureOut">
              <a:rPr lang="en-US" smtClean="0"/>
              <a:pPr/>
              <a:t>5/19/2010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745E0E1-2CC9-4AF7-9959-B36D285966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Tm="0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F5C3293-A077-4462-AE27-1B10B3D03231}" type="datetimeFigureOut">
              <a:rPr lang="en-US" smtClean="0"/>
              <a:pPr/>
              <a:t>5/19/2010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745E0E1-2CC9-4AF7-9959-B36D285966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Tm="0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F5C3293-A077-4462-AE27-1B10B3D03231}" type="datetimeFigureOut">
              <a:rPr lang="en-US" smtClean="0"/>
              <a:pPr/>
              <a:t>5/19/2010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745E0E1-2CC9-4AF7-9959-B36D285966B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  <p:transition advTm="0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F5C3293-A077-4462-AE27-1B10B3D03231}" type="datetimeFigureOut">
              <a:rPr lang="en-US" smtClean="0"/>
              <a:pPr/>
              <a:t>5/19/2010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745E0E1-2CC9-4AF7-9959-B36D285966B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advTm="0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F5C3293-A077-4462-AE27-1B10B3D03231}" type="datetimeFigureOut">
              <a:rPr lang="en-US" smtClean="0"/>
              <a:pPr/>
              <a:t>5/19/2010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745E0E1-2CC9-4AF7-9959-B36D285966B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advTm="0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F5C3293-A077-4462-AE27-1B10B3D03231}" type="datetimeFigureOut">
              <a:rPr lang="en-US" smtClean="0"/>
              <a:pPr/>
              <a:t>5/19/2010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745E0E1-2CC9-4AF7-9959-B36D285966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advTm="0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F5C3293-A077-4462-AE27-1B10B3D03231}" type="datetimeFigureOut">
              <a:rPr lang="en-US" smtClean="0"/>
              <a:pPr/>
              <a:t>5/19/2010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745E0E1-2CC9-4AF7-9959-B36D285966B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advTm="0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F5C3293-A077-4462-AE27-1B10B3D03231}" type="datetimeFigureOut">
              <a:rPr lang="en-US" smtClean="0"/>
              <a:pPr/>
              <a:t>5/19/2010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745E0E1-2CC9-4AF7-9959-B36D285966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Tm="0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0F5C3293-A077-4462-AE27-1B10B3D03231}" type="datetimeFigureOut">
              <a:rPr lang="en-US" smtClean="0"/>
              <a:pPr/>
              <a:t>5/19/2010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745E0E1-2CC9-4AF7-9959-B36D285966B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advTm="0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F5C3293-A077-4462-AE27-1B10B3D03231}" type="datetimeFigureOut">
              <a:rPr lang="en-US" smtClean="0"/>
              <a:pPr/>
              <a:t>5/19/2010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745E0E1-2CC9-4AF7-9959-B36D285966B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advTm="0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50000"/>
              </a:schemeClr>
            </a:gs>
            <a:gs pos="25000">
              <a:schemeClr val="bg2">
                <a:tint val="83000"/>
                <a:satMod val="320000"/>
              </a:schemeClr>
            </a:gs>
            <a:gs pos="100000">
              <a:schemeClr val="bg2">
                <a:shade val="15000"/>
                <a:satMod val="32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0F5C3293-A077-4462-AE27-1B10B3D03231}" type="datetimeFigureOut">
              <a:rPr lang="en-US" smtClean="0"/>
              <a:pPr/>
              <a:t>5/19/2010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4745E0E1-2CC9-4AF7-9959-B36D285966B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 advTm="0">
    <p:fade/>
  </p:transition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334000"/>
            <a:ext cx="4953000" cy="1524000"/>
          </a:xfrm>
        </p:spPr>
        <p:txBody>
          <a:bodyPr anchor="ctr"/>
          <a:lstStyle/>
          <a:p>
            <a:pPr algn="ctr"/>
            <a:r>
              <a:rPr lang="en-US" dirty="0" smtClean="0">
                <a:solidFill>
                  <a:schemeClr val="accent4">
                    <a:lumMod val="50000"/>
                  </a:schemeClr>
                </a:solidFill>
                <a:latin typeface="Arial Rounded MT Bold" pitchFamily="34" charset="0"/>
              </a:rPr>
              <a:t>Indy ALT.NET</a:t>
            </a:r>
            <a:endParaRPr lang="en-US" dirty="0">
              <a:solidFill>
                <a:schemeClr val="accent4">
                  <a:lumMod val="50000"/>
                </a:schemeClr>
              </a:solidFill>
              <a:latin typeface="Arial Rounded MT Bold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209800"/>
            <a:ext cx="8229600" cy="2601511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Every Third Thursday of each month, 6-8pm</a:t>
            </a:r>
          </a:p>
          <a:p>
            <a:pPr algn="l"/>
            <a:endParaRPr lang="en-US" dirty="0" smtClean="0"/>
          </a:p>
          <a:p>
            <a:pPr algn="l"/>
            <a:r>
              <a:rPr lang="en-US" dirty="0" smtClean="0"/>
              <a:t>Watch http://www.IndyALT.NET for more details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81000" y="304800"/>
            <a:ext cx="8382000" cy="1524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Indy ALT.NET</a:t>
            </a:r>
            <a:endParaRPr kumimoji="0" lang="en-US" sz="48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advTm="0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334000"/>
            <a:ext cx="4953000" cy="1524000"/>
          </a:xfrm>
        </p:spPr>
        <p:txBody>
          <a:bodyPr anchor="ctr"/>
          <a:lstStyle/>
          <a:p>
            <a:pPr algn="ctr"/>
            <a:r>
              <a:rPr lang="en-US" dirty="0" smtClean="0">
                <a:solidFill>
                  <a:schemeClr val="accent4">
                    <a:lumMod val="50000"/>
                  </a:schemeClr>
                </a:solidFill>
                <a:latin typeface="Arial Rounded MT Bold" pitchFamily="34" charset="0"/>
              </a:rPr>
              <a:t>Indy ALT.NET</a:t>
            </a:r>
            <a:endParaRPr lang="en-US" dirty="0">
              <a:solidFill>
                <a:schemeClr val="accent4">
                  <a:lumMod val="50000"/>
                </a:schemeClr>
              </a:solidFill>
              <a:latin typeface="Arial Rounded MT Bold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1219200"/>
            <a:ext cx="8534400" cy="3592111"/>
          </a:xfrm>
        </p:spPr>
        <p:txBody>
          <a:bodyPr>
            <a:normAutofit fontScale="92500"/>
          </a:bodyPr>
          <a:lstStyle/>
          <a:p>
            <a:pPr algn="l"/>
            <a:r>
              <a:rPr lang="en-US" dirty="0" smtClean="0"/>
              <a:t>A synonym for “Open Spaces” is “</a:t>
            </a:r>
            <a:r>
              <a:rPr lang="en-US" dirty="0" err="1" smtClean="0"/>
              <a:t>Unconference</a:t>
            </a:r>
            <a:r>
              <a:rPr lang="en-US" dirty="0" smtClean="0"/>
              <a:t>.” The idea is that nobody knows better what is best to discuss than the people who are here. The </a:t>
            </a:r>
            <a:r>
              <a:rPr lang="en-US" dirty="0" err="1" smtClean="0"/>
              <a:t>underyling</a:t>
            </a:r>
            <a:r>
              <a:rPr lang="en-US" dirty="0" smtClean="0"/>
              <a:t> themes to an Open Space are:</a:t>
            </a:r>
          </a:p>
          <a:p>
            <a:pPr algn="l"/>
            <a:r>
              <a:rPr lang="en-US" dirty="0" smtClean="0"/>
              <a:t>- Whoever comes are the right people</a:t>
            </a:r>
          </a:p>
          <a:p>
            <a:pPr algn="l"/>
            <a:r>
              <a:rPr lang="en-US" dirty="0" smtClean="0"/>
              <a:t>- Whatever happens is the only thing that could have</a:t>
            </a:r>
          </a:p>
          <a:p>
            <a:pPr algn="l"/>
            <a:r>
              <a:rPr lang="en-US" dirty="0" smtClean="0"/>
              <a:t>- Whenever it starts is the right time</a:t>
            </a:r>
          </a:p>
          <a:p>
            <a:pPr algn="l"/>
            <a:r>
              <a:rPr lang="en-US" dirty="0" smtClean="0"/>
              <a:t>- When it's over, it's over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81000" y="304800"/>
            <a:ext cx="8382000" cy="9144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What </a:t>
            </a:r>
            <a:r>
              <a:rPr lang="en-US" sz="4800" b="1" dirty="0" smtClean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is Open Spaces</a:t>
            </a:r>
            <a:r>
              <a:rPr kumimoji="0" lang="en-US" sz="4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?</a:t>
            </a:r>
            <a:endParaRPr kumimoji="0" lang="en-US" sz="48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advTm="0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334000"/>
            <a:ext cx="4953000" cy="1524000"/>
          </a:xfrm>
        </p:spPr>
        <p:txBody>
          <a:bodyPr anchor="ctr"/>
          <a:lstStyle/>
          <a:p>
            <a:pPr algn="ctr"/>
            <a:r>
              <a:rPr lang="en-US" dirty="0" smtClean="0">
                <a:solidFill>
                  <a:schemeClr val="accent4">
                    <a:lumMod val="50000"/>
                  </a:schemeClr>
                </a:solidFill>
                <a:latin typeface="Arial Rounded MT Bold" pitchFamily="34" charset="0"/>
              </a:rPr>
              <a:t>Indy ALT.NET</a:t>
            </a:r>
            <a:endParaRPr lang="en-US" dirty="0">
              <a:solidFill>
                <a:schemeClr val="accent4">
                  <a:lumMod val="50000"/>
                </a:schemeClr>
              </a:solidFill>
              <a:latin typeface="Arial Rounded MT Bold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1219200"/>
            <a:ext cx="8229600" cy="3592111"/>
          </a:xfrm>
        </p:spPr>
        <p:txBody>
          <a:bodyPr>
            <a:normAutofit/>
          </a:bodyPr>
          <a:lstStyle/>
          <a:p>
            <a:pPr algn="l"/>
            <a:endParaRPr lang="en-US" dirty="0" smtClean="0"/>
          </a:p>
          <a:p>
            <a:pPr algn="l"/>
            <a:r>
              <a:rPr lang="en-US" dirty="0" smtClean="0"/>
              <a:t>The concept of ALT.NET means that you try to use all tools and techniques available in an appropriate way to do your job in the </a:t>
            </a:r>
            <a:r>
              <a:rPr lang="en-US" u="sng" dirty="0" smtClean="0"/>
              <a:t>best</a:t>
            </a:r>
            <a:r>
              <a:rPr lang="en-US" dirty="0" smtClean="0"/>
              <a:t> and most efficient way possible.</a:t>
            </a:r>
          </a:p>
          <a:p>
            <a:pPr algn="l"/>
            <a:endParaRPr lang="en-US" dirty="0" smtClean="0"/>
          </a:p>
          <a:p>
            <a:pPr algn="l"/>
            <a:r>
              <a:rPr lang="en-US" dirty="0" smtClean="0"/>
              <a:t>But isn’t that just good software development?</a:t>
            </a:r>
          </a:p>
          <a:p>
            <a:pPr algn="l"/>
            <a:endParaRPr lang="en-US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81000" y="304800"/>
            <a:ext cx="8382000" cy="9144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What is ALT.NET?</a:t>
            </a:r>
            <a:endParaRPr kumimoji="0" lang="en-US" sz="48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advTm="0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334000"/>
            <a:ext cx="4953000" cy="1524000"/>
          </a:xfrm>
        </p:spPr>
        <p:txBody>
          <a:bodyPr anchor="ctr"/>
          <a:lstStyle/>
          <a:p>
            <a:pPr algn="ctr"/>
            <a:r>
              <a:rPr lang="en-US" dirty="0" smtClean="0">
                <a:solidFill>
                  <a:schemeClr val="accent4">
                    <a:lumMod val="50000"/>
                  </a:schemeClr>
                </a:solidFill>
                <a:latin typeface="Arial Rounded MT Bold" pitchFamily="34" charset="0"/>
              </a:rPr>
              <a:t>Indy ALT.NET</a:t>
            </a:r>
            <a:endParaRPr lang="en-US" dirty="0">
              <a:solidFill>
                <a:schemeClr val="accent4">
                  <a:lumMod val="50000"/>
                </a:schemeClr>
              </a:solidFill>
              <a:latin typeface="Arial Rounded MT Bold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1295400"/>
            <a:ext cx="8229600" cy="351591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www.Telerik.com</a:t>
            </a:r>
          </a:p>
          <a:p>
            <a:r>
              <a:rPr lang="en-US" dirty="0" smtClean="0"/>
              <a:t>www.Sitefinity.com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www.infragistics.com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81000" y="304800"/>
            <a:ext cx="8382000" cy="47244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Telerik</a:t>
            </a:r>
            <a:endParaRPr kumimoji="0" lang="en-US" sz="48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4800" b="1" dirty="0" smtClean="0"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4800" b="1" dirty="0" smtClean="0"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b="1" dirty="0" err="1" smtClean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Infragistics</a:t>
            </a:r>
            <a:endParaRPr kumimoji="0" lang="en-US" sz="48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5257800" y="5791200"/>
            <a:ext cx="3886200" cy="10668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pPr marL="0" marR="64008" lvl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r>
              <a:rPr lang="en-US" sz="2700" dirty="0" smtClean="0"/>
              <a:t>GOLD 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SPONSORS</a:t>
            </a:r>
          </a:p>
        </p:txBody>
      </p:sp>
      <p:pic>
        <p:nvPicPr>
          <p:cNvPr id="102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1371600"/>
            <a:ext cx="2506663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 descr="C:\bin\sync\ALT.NET\General\Sponsor Info\Infragistics\logo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4199304"/>
            <a:ext cx="2505456" cy="677496"/>
          </a:xfrm>
          <a:prstGeom prst="rect">
            <a:avLst/>
          </a:prstGeom>
          <a:noFill/>
        </p:spPr>
      </p:pic>
    </p:spTree>
  </p:cSld>
  <p:clrMapOvr>
    <a:masterClrMapping/>
  </p:clrMapOvr>
  <p:transition advTm="15000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334000"/>
            <a:ext cx="4953000" cy="1524000"/>
          </a:xfrm>
        </p:spPr>
        <p:txBody>
          <a:bodyPr anchor="ctr"/>
          <a:lstStyle/>
          <a:p>
            <a:pPr algn="ctr"/>
            <a:r>
              <a:rPr lang="en-US" dirty="0" smtClean="0">
                <a:solidFill>
                  <a:schemeClr val="accent4">
                    <a:lumMod val="50000"/>
                  </a:schemeClr>
                </a:solidFill>
                <a:latin typeface="Arial Rounded MT Bold" pitchFamily="34" charset="0"/>
              </a:rPr>
              <a:t>Indy ALT.NET</a:t>
            </a:r>
            <a:endParaRPr lang="en-US" dirty="0">
              <a:solidFill>
                <a:schemeClr val="accent4">
                  <a:lumMod val="50000"/>
                </a:schemeClr>
              </a:solidFill>
              <a:latin typeface="Arial Rounded MT Bold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81000"/>
            <a:ext cx="8229600" cy="4430311"/>
          </a:xfrm>
        </p:spPr>
        <p:txBody>
          <a:bodyPr numCol="2">
            <a:normAutofit/>
          </a:bodyPr>
          <a:lstStyle/>
          <a:p>
            <a:pPr algn="ctr"/>
            <a:r>
              <a:rPr lang="en-US" b="1" dirty="0" err="1" smtClean="0"/>
              <a:t>EntitySpaces</a:t>
            </a:r>
            <a:endParaRPr lang="en-US" b="1" dirty="0" smtClean="0"/>
          </a:p>
          <a:p>
            <a:pPr algn="ctr"/>
            <a:r>
              <a:rPr lang="en-US" dirty="0" smtClean="0"/>
              <a:t>www.EntitySpaces.net</a:t>
            </a:r>
          </a:p>
          <a:p>
            <a:pPr algn="ctr"/>
            <a:endParaRPr lang="en-US" dirty="0" smtClean="0"/>
          </a:p>
          <a:p>
            <a:pPr algn="ctr"/>
            <a:r>
              <a:rPr lang="en-US" b="1" dirty="0" err="1" smtClean="0"/>
              <a:t>JetBrains</a:t>
            </a:r>
            <a:endParaRPr lang="en-US" b="1" dirty="0" smtClean="0"/>
          </a:p>
          <a:p>
            <a:pPr algn="ctr"/>
            <a:r>
              <a:rPr lang="en-US" dirty="0" smtClean="0"/>
              <a:t>www.JetBrains.com</a:t>
            </a:r>
          </a:p>
          <a:p>
            <a:pPr algn="ctr"/>
            <a:endParaRPr lang="en-US" dirty="0" smtClean="0"/>
          </a:p>
          <a:p>
            <a:pPr algn="ctr"/>
            <a:r>
              <a:rPr lang="en-US" b="1" dirty="0" smtClean="0"/>
              <a:t>TAG – The </a:t>
            </a:r>
            <a:r>
              <a:rPr lang="en-US" b="1" dirty="0" err="1" smtClean="0"/>
              <a:t>Auri</a:t>
            </a:r>
            <a:r>
              <a:rPr lang="en-US" b="1" dirty="0" smtClean="0"/>
              <a:t> Group</a:t>
            </a:r>
          </a:p>
          <a:p>
            <a:pPr algn="ctr"/>
            <a:r>
              <a:rPr lang="en-US" dirty="0" smtClean="0"/>
              <a:t>www.AuriGroup.com</a:t>
            </a:r>
          </a:p>
          <a:p>
            <a:pPr algn="ctr"/>
            <a:endParaRPr lang="en-US" dirty="0" smtClean="0"/>
          </a:p>
          <a:p>
            <a:pPr algn="ctr"/>
            <a:r>
              <a:rPr lang="en-US" b="1" dirty="0" err="1" smtClean="0"/>
              <a:t>Wrox</a:t>
            </a:r>
            <a:r>
              <a:rPr lang="en-US" b="1" dirty="0" smtClean="0"/>
              <a:t> Press</a:t>
            </a:r>
          </a:p>
          <a:p>
            <a:pPr algn="ctr"/>
            <a:r>
              <a:rPr lang="en-US" dirty="0" smtClean="0"/>
              <a:t>www.Wrox.com</a:t>
            </a:r>
          </a:p>
          <a:p>
            <a:pPr algn="ctr"/>
            <a:endParaRPr lang="en-US" dirty="0" smtClean="0"/>
          </a:p>
          <a:p>
            <a:pPr algn="ctr"/>
            <a:r>
              <a:rPr lang="en-US" b="1" dirty="0" err="1" smtClean="0"/>
              <a:t>Apress</a:t>
            </a:r>
            <a:endParaRPr lang="en-US" b="1" dirty="0" smtClean="0"/>
          </a:p>
          <a:p>
            <a:pPr algn="ctr"/>
            <a:r>
              <a:rPr lang="en-US" dirty="0" smtClean="0"/>
              <a:t>www.Apress.com</a:t>
            </a:r>
          </a:p>
          <a:p>
            <a:pPr algn="ctr"/>
            <a:endParaRPr lang="en-US" dirty="0" smtClean="0"/>
          </a:p>
          <a:p>
            <a:pPr algn="ctr"/>
            <a:r>
              <a:rPr lang="en-US" b="1" dirty="0" smtClean="0"/>
              <a:t>O’Reilly Media</a:t>
            </a:r>
          </a:p>
          <a:p>
            <a:pPr algn="ctr"/>
            <a:r>
              <a:rPr lang="en-US" dirty="0" smtClean="0"/>
              <a:t>www.OReilly.com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5257800" y="5791200"/>
            <a:ext cx="3886200" cy="10668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pPr marL="0" marR="64008" lvl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r>
              <a:rPr lang="en-US" sz="2700" dirty="0" smtClean="0"/>
              <a:t>SILVER 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SPONSORS</a:t>
            </a:r>
          </a:p>
        </p:txBody>
      </p:sp>
    </p:spTree>
  </p:cSld>
  <p:clrMapOvr>
    <a:masterClrMapping/>
  </p:clrMapOvr>
  <p:transition advTm="15000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334000"/>
            <a:ext cx="4953000" cy="1524000"/>
          </a:xfrm>
        </p:spPr>
        <p:txBody>
          <a:bodyPr anchor="ctr"/>
          <a:lstStyle/>
          <a:p>
            <a:pPr algn="ctr"/>
            <a:r>
              <a:rPr lang="en-US" dirty="0" smtClean="0">
                <a:solidFill>
                  <a:schemeClr val="accent4">
                    <a:lumMod val="50000"/>
                  </a:schemeClr>
                </a:solidFill>
                <a:latin typeface="Arial Rounded MT Bold" pitchFamily="34" charset="0"/>
              </a:rPr>
              <a:t>Indy ALT.NET</a:t>
            </a:r>
            <a:endParaRPr lang="en-US" dirty="0">
              <a:solidFill>
                <a:schemeClr val="accent4">
                  <a:lumMod val="50000"/>
                </a:schemeClr>
              </a:solidFill>
              <a:latin typeface="Arial Rounded MT Bold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1219200"/>
            <a:ext cx="6629400" cy="3810000"/>
          </a:xfrm>
        </p:spPr>
        <p:txBody>
          <a:bodyPr>
            <a:normAutofit/>
          </a:bodyPr>
          <a:lstStyle/>
          <a:p>
            <a:pPr algn="l"/>
            <a:endParaRPr lang="en-US" sz="2400" b="1" u="sng" dirty="0" smtClean="0"/>
          </a:p>
          <a:p>
            <a:pPr algn="l"/>
            <a:r>
              <a:rPr lang="en-US" sz="2400" b="1" u="sng" dirty="0" err="1" smtClean="0"/>
              <a:t>Infragistics</a:t>
            </a:r>
            <a:endParaRPr lang="en-US" sz="2400" b="1" u="sng" dirty="0" smtClean="0"/>
          </a:p>
          <a:p>
            <a:pPr algn="l"/>
            <a:endParaRPr lang="en-US" sz="2400" dirty="0" smtClean="0"/>
          </a:p>
          <a:p>
            <a:pPr algn="l"/>
            <a:r>
              <a:rPr lang="en-US" sz="2400" b="1" u="sng" dirty="0" smtClean="0"/>
              <a:t>Pearson Higher Education</a:t>
            </a:r>
          </a:p>
          <a:p>
            <a:pPr algn="l"/>
            <a:endParaRPr lang="en-US" sz="2400" b="1" u="sng" dirty="0" smtClean="0"/>
          </a:p>
          <a:p>
            <a:pPr algn="l"/>
            <a:r>
              <a:rPr lang="en-US" sz="2400" b="1" u="sng" dirty="0" smtClean="0"/>
              <a:t>Microsoft</a:t>
            </a:r>
          </a:p>
          <a:p>
            <a:pPr algn="l"/>
            <a:endParaRPr lang="en-US" sz="2400" b="1" u="sng" dirty="0"/>
          </a:p>
          <a:p>
            <a:pPr algn="l"/>
            <a:r>
              <a:rPr lang="en-US" sz="2400" b="1" u="sng" dirty="0" smtClean="0"/>
              <a:t>TAG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81000" y="304800"/>
            <a:ext cx="8382000" cy="9144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Special Thanks</a:t>
            </a:r>
            <a:endParaRPr kumimoji="0" lang="en-US" sz="48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5257800" y="5791200"/>
            <a:ext cx="3886200" cy="10668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pPr marL="0" marR="64008" lvl="0" indent="0" algn="ctr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r>
              <a:rPr lang="en-US" sz="2700" noProof="0" dirty="0" smtClean="0"/>
              <a:t>NON-SPONSORING SUPPORTERS</a:t>
            </a:r>
            <a:endParaRPr kumimoji="0" lang="en-US" sz="27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4953000" y="1219200"/>
            <a:ext cx="3581400" cy="3810000"/>
          </a:xfrm>
          <a:prstGeom prst="rect">
            <a:avLst/>
          </a:prstGeom>
        </p:spPr>
        <p:txBody>
          <a:bodyPr vert="horz" lIns="45720" rIns="45720">
            <a:normAutofit/>
          </a:bodyPr>
          <a:lstStyle/>
          <a:p>
            <a:pPr marL="0" marR="64008" lvl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</p:txBody>
      </p:sp>
    </p:spTree>
  </p:cSld>
  <p:clrMapOvr>
    <a:masterClrMapping/>
  </p:clrMapOvr>
  <p:transition advTm="15000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334000"/>
            <a:ext cx="4953000" cy="1524000"/>
          </a:xfrm>
        </p:spPr>
        <p:txBody>
          <a:bodyPr anchor="ctr"/>
          <a:lstStyle/>
          <a:p>
            <a:pPr algn="ctr"/>
            <a:r>
              <a:rPr lang="en-US" dirty="0" smtClean="0">
                <a:solidFill>
                  <a:schemeClr val="accent4">
                    <a:lumMod val="50000"/>
                  </a:schemeClr>
                </a:solidFill>
                <a:latin typeface="Arial Rounded MT Bold" pitchFamily="34" charset="0"/>
              </a:rPr>
              <a:t>Indy ALT.NET</a:t>
            </a:r>
            <a:endParaRPr lang="en-US" dirty="0">
              <a:solidFill>
                <a:schemeClr val="accent4">
                  <a:lumMod val="50000"/>
                </a:schemeClr>
              </a:solidFill>
              <a:latin typeface="Arial Rounded MT Bold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1371600"/>
            <a:ext cx="8229600" cy="3886200"/>
          </a:xfrm>
        </p:spPr>
        <p:txBody>
          <a:bodyPr>
            <a:normAutofit fontScale="85000" lnSpcReduction="20000"/>
          </a:bodyPr>
          <a:lstStyle/>
          <a:p>
            <a:pPr algn="ctr"/>
            <a:endParaRPr lang="en-US" b="1" u="sng" dirty="0" smtClean="0"/>
          </a:p>
          <a:p>
            <a:pPr algn="ctr"/>
            <a:r>
              <a:rPr lang="en-US" b="1" u="sng" dirty="0" err="1" smtClean="0"/>
              <a:t>IndyNDA</a:t>
            </a:r>
            <a:r>
              <a:rPr lang="en-US" dirty="0" smtClean="0"/>
              <a:t>  June 10, 2010</a:t>
            </a:r>
          </a:p>
          <a:p>
            <a:pPr algn="ctr"/>
            <a:r>
              <a:rPr lang="en-US" dirty="0" smtClean="0"/>
              <a:t>www.IndyNDA.org</a:t>
            </a:r>
          </a:p>
          <a:p>
            <a:pPr algn="ctr"/>
            <a:endParaRPr lang="en-US" dirty="0" smtClean="0"/>
          </a:p>
          <a:p>
            <a:pPr algn="ctr"/>
            <a:r>
              <a:rPr lang="en-US" b="1" u="sng" dirty="0" smtClean="0"/>
              <a:t>Indy ALT.NET</a:t>
            </a:r>
            <a:r>
              <a:rPr lang="en-US" dirty="0" smtClean="0"/>
              <a:t>  June 17, 2010</a:t>
            </a:r>
          </a:p>
          <a:p>
            <a:pPr algn="ctr"/>
            <a:r>
              <a:rPr lang="en-US" dirty="0" smtClean="0"/>
              <a:t>www.IndyALT.NET</a:t>
            </a:r>
          </a:p>
          <a:p>
            <a:pPr algn="ctr"/>
            <a:endParaRPr lang="en-US" dirty="0" smtClean="0"/>
          </a:p>
          <a:p>
            <a:pPr algn="ctr"/>
            <a:r>
              <a:rPr lang="en-US" b="1" u="sng" dirty="0" err="1" smtClean="0"/>
              <a:t>IndyPASS</a:t>
            </a:r>
            <a:r>
              <a:rPr lang="en-US" dirty="0" smtClean="0"/>
              <a:t>  June 15, 2010</a:t>
            </a:r>
          </a:p>
          <a:p>
            <a:pPr algn="ctr"/>
            <a:r>
              <a:rPr lang="en-US" dirty="0" smtClean="0"/>
              <a:t>www.IndyPASS.org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www.IndyHackers.org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81000" y="304800"/>
            <a:ext cx="8382000" cy="9144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What else is going on?</a:t>
            </a:r>
            <a:endParaRPr kumimoji="0" lang="en-US" sz="48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5257800" y="5791200"/>
            <a:ext cx="3886200" cy="10668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pPr marL="0" marR="64008" lvl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r>
              <a:rPr lang="en-US" sz="2700" dirty="0" smtClean="0"/>
              <a:t>FUTURE TECH EVENTS</a:t>
            </a:r>
            <a:endParaRPr kumimoji="0" lang="en-US" sz="27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86303709"/>
      </p:ext>
    </p:extLst>
  </p:cSld>
  <p:clrMapOvr>
    <a:masterClrMapping/>
  </p:clrMapOvr>
  <p:transition advTm="0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334000"/>
            <a:ext cx="4953000" cy="1524000"/>
          </a:xfrm>
        </p:spPr>
        <p:txBody>
          <a:bodyPr anchor="ctr"/>
          <a:lstStyle/>
          <a:p>
            <a:pPr algn="ctr"/>
            <a:r>
              <a:rPr lang="en-US" dirty="0" smtClean="0">
                <a:solidFill>
                  <a:schemeClr val="accent4">
                    <a:lumMod val="50000"/>
                  </a:schemeClr>
                </a:solidFill>
                <a:latin typeface="Arial Rounded MT Bold" pitchFamily="34" charset="0"/>
              </a:rPr>
              <a:t>Indy ALT.NET</a:t>
            </a:r>
            <a:endParaRPr lang="en-US" dirty="0">
              <a:solidFill>
                <a:schemeClr val="accent4">
                  <a:lumMod val="50000"/>
                </a:schemeClr>
              </a:solidFill>
              <a:latin typeface="Arial Rounded MT Bold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1219200"/>
            <a:ext cx="8229600" cy="3592111"/>
          </a:xfrm>
        </p:spPr>
        <p:txBody>
          <a:bodyPr>
            <a:normAutofit/>
          </a:bodyPr>
          <a:lstStyle/>
          <a:p>
            <a:pPr algn="ctr"/>
            <a:r>
              <a:rPr lang="en-US" b="1" u="sng" dirty="0" smtClean="0"/>
              <a:t>Indy </a:t>
            </a:r>
            <a:r>
              <a:rPr lang="en-US" b="1" u="sng" dirty="0" err="1" smtClean="0"/>
              <a:t>TechFest</a:t>
            </a:r>
            <a:endParaRPr lang="en-US" dirty="0" smtClean="0"/>
          </a:p>
          <a:p>
            <a:pPr algn="ctr"/>
            <a:endParaRPr lang="en-US" dirty="0" smtClean="0"/>
          </a:p>
          <a:p>
            <a:pPr algn="ctr"/>
            <a:r>
              <a:rPr lang="en-US" b="1" dirty="0" smtClean="0"/>
              <a:t>What:</a:t>
            </a:r>
            <a:r>
              <a:rPr lang="en-US" dirty="0" smtClean="0"/>
              <a:t> Indy </a:t>
            </a:r>
            <a:r>
              <a:rPr lang="en-US" dirty="0" err="1" smtClean="0"/>
              <a:t>TechFest</a:t>
            </a:r>
            <a:r>
              <a:rPr lang="en-US" dirty="0" smtClean="0"/>
              <a:t> 2010</a:t>
            </a:r>
          </a:p>
          <a:p>
            <a:pPr algn="ctr"/>
            <a:r>
              <a:rPr lang="en-US" b="1" dirty="0" smtClean="0"/>
              <a:t>When:</a:t>
            </a:r>
            <a:r>
              <a:rPr lang="en-US" dirty="0" smtClean="0"/>
              <a:t> May 22, </a:t>
            </a:r>
            <a:r>
              <a:rPr lang="en-US" dirty="0" smtClean="0"/>
              <a:t>2010 (2 days from now!)</a:t>
            </a:r>
          </a:p>
          <a:p>
            <a:pPr algn="ctr"/>
            <a:r>
              <a:rPr lang="en-US" dirty="0" smtClean="0"/>
              <a:t>Who: Jon Fuller, Mike Brown, Dave Mathew</a:t>
            </a:r>
            <a:endParaRPr lang="en-US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81000" y="304800"/>
            <a:ext cx="8382000" cy="9144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What else is going on?</a:t>
            </a:r>
            <a:endParaRPr kumimoji="0" lang="en-US" sz="48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5257800" y="5791200"/>
            <a:ext cx="3886200" cy="10668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pPr marL="0" marR="64008" lvl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r>
              <a:rPr lang="en-US" sz="2700" dirty="0" smtClean="0"/>
              <a:t>FUTURE TECH EVENTS</a:t>
            </a:r>
            <a:endParaRPr kumimoji="0" lang="en-US" sz="27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39535319"/>
      </p:ext>
    </p:extLst>
  </p:cSld>
  <p:clrMapOvr>
    <a:masterClrMapping/>
  </p:clrMapOvr>
  <p:transition advTm="0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334000"/>
            <a:ext cx="4953000" cy="1524000"/>
          </a:xfrm>
        </p:spPr>
        <p:txBody>
          <a:bodyPr anchor="ctr"/>
          <a:lstStyle/>
          <a:p>
            <a:pPr algn="ctr"/>
            <a:r>
              <a:rPr lang="en-US" dirty="0" smtClean="0">
                <a:solidFill>
                  <a:schemeClr val="accent4">
                    <a:lumMod val="50000"/>
                  </a:schemeClr>
                </a:solidFill>
                <a:latin typeface="Arial Rounded MT Bold" pitchFamily="34" charset="0"/>
              </a:rPr>
              <a:t>Indy ALT.NET</a:t>
            </a:r>
            <a:endParaRPr lang="en-US" dirty="0">
              <a:solidFill>
                <a:schemeClr val="accent4">
                  <a:lumMod val="50000"/>
                </a:schemeClr>
              </a:solidFill>
              <a:latin typeface="Arial Rounded MT Bold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1828800"/>
            <a:ext cx="8229600" cy="2982511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n-US" dirty="0" smtClean="0"/>
              <a:t>We need YOUR support!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Administrative Indy ALT.NET meeting next Thursday at 6pm at Scotty’s </a:t>
            </a:r>
            <a:r>
              <a:rPr lang="en-US" dirty="0" err="1" smtClean="0"/>
              <a:t>Brewhouse</a:t>
            </a:r>
            <a:r>
              <a:rPr lang="en-US" dirty="0" smtClean="0"/>
              <a:t> (Keystone/96</a:t>
            </a:r>
            <a:r>
              <a:rPr lang="en-US" baseline="30000" dirty="0" smtClean="0"/>
              <a:t>th</a:t>
            </a:r>
            <a:r>
              <a:rPr lang="en-US" dirty="0" smtClean="0"/>
              <a:t>)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Email Info@IndyALT.NET</a:t>
            </a:r>
          </a:p>
          <a:p>
            <a:pPr algn="ctr"/>
            <a:r>
              <a:rPr lang="en-US" dirty="0" smtClean="0"/>
              <a:t>For more info if you want to help!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81000" y="304800"/>
            <a:ext cx="8382000" cy="9144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Indy ALT.NET</a:t>
            </a:r>
          </a:p>
        </p:txBody>
      </p:sp>
    </p:spTree>
  </p:cSld>
  <p:clrMapOvr>
    <a:masterClrMapping/>
  </p:clrMapOvr>
  <p:transition advTm="0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0" y="5334000"/>
            <a:ext cx="4953000" cy="1524000"/>
          </a:xfrm>
        </p:spPr>
        <p:txBody>
          <a:bodyPr anchor="ctr"/>
          <a:lstStyle/>
          <a:p>
            <a:pPr algn="ctr"/>
            <a:r>
              <a:rPr lang="en-US" dirty="0" smtClean="0">
                <a:solidFill>
                  <a:schemeClr val="accent4">
                    <a:lumMod val="50000"/>
                  </a:schemeClr>
                </a:solidFill>
                <a:latin typeface="Arial Rounded MT Bold" pitchFamily="34" charset="0"/>
              </a:rPr>
              <a:t>Indy ALT.NET</a:t>
            </a:r>
            <a:endParaRPr lang="en-US" dirty="0">
              <a:solidFill>
                <a:schemeClr val="accent4">
                  <a:lumMod val="50000"/>
                </a:schemeClr>
              </a:solidFill>
              <a:latin typeface="Arial Rounded MT Bold" pitchFamily="34" charset="0"/>
            </a:endParaRPr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457200" y="1828800"/>
            <a:ext cx="8229600" cy="2982511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smtClean="0"/>
              <a:t>RIA </a:t>
            </a:r>
            <a:r>
              <a:rPr lang="en-US" sz="3600" b="1" dirty="0" err="1" smtClean="0"/>
              <a:t>Smackdown</a:t>
            </a:r>
            <a:endParaRPr lang="en-US" sz="3200" dirty="0" smtClean="0"/>
          </a:p>
          <a:p>
            <a:pPr algn="ctr"/>
            <a:endParaRPr lang="en-US" sz="3200" dirty="0" smtClean="0"/>
          </a:p>
          <a:p>
            <a:pPr algn="ctr"/>
            <a:r>
              <a:rPr lang="en-US" sz="3200" dirty="0" smtClean="0"/>
              <a:t>By:</a:t>
            </a:r>
          </a:p>
          <a:p>
            <a:pPr algn="ctr"/>
            <a:r>
              <a:rPr lang="en-US" sz="3200" dirty="0" smtClean="0"/>
              <a:t>Mike Brown, Alex Conner, Dave Mathew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381000" y="304800"/>
            <a:ext cx="8382000" cy="9144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Today’s </a:t>
            </a:r>
            <a:r>
              <a:rPr kumimoji="0" lang="en-US" sz="4800" b="1" i="0" u="non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Topic</a:t>
            </a:r>
          </a:p>
        </p:txBody>
      </p:sp>
    </p:spTree>
    <p:extLst>
      <p:ext uri="{BB962C8B-B14F-4D97-AF65-F5344CB8AC3E}">
        <p14:creationId xmlns:p14="http://schemas.microsoft.com/office/powerpoint/2010/main" xmlns="" val="1359258116"/>
      </p:ext>
    </p:extLst>
  </p:cSld>
  <p:clrMapOvr>
    <a:masterClrMapping/>
  </p:clrMapOvr>
  <p:transition advTm="15000"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2769</TotalTime>
  <Words>309</Words>
  <Application>Microsoft Office PowerPoint</Application>
  <PresentationFormat>On-screen Show (4:3)</PresentationFormat>
  <Paragraphs>101</Paragraphs>
  <Slides>10</Slides>
  <Notes>1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Concourse</vt:lpstr>
      <vt:lpstr>Indy ALT.NET</vt:lpstr>
      <vt:lpstr>Indy ALT.NET</vt:lpstr>
      <vt:lpstr>Indy ALT.NET</vt:lpstr>
      <vt:lpstr>Indy ALT.NET</vt:lpstr>
      <vt:lpstr>Indy ALT.NET</vt:lpstr>
      <vt:lpstr>Indy ALT.NET</vt:lpstr>
      <vt:lpstr>Indy ALT.NET</vt:lpstr>
      <vt:lpstr>Indy ALT.NET</vt:lpstr>
      <vt:lpstr>Indy ALT.NET</vt:lpstr>
      <vt:lpstr>Indy ALT.NET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Shane</dc:creator>
  <cp:lastModifiedBy>Jon Fuller</cp:lastModifiedBy>
  <cp:revision>124</cp:revision>
  <dcterms:created xsi:type="dcterms:W3CDTF">2008-05-15T19:07:21Z</dcterms:created>
  <dcterms:modified xsi:type="dcterms:W3CDTF">2010-05-19T17:07:42Z</dcterms:modified>
</cp:coreProperties>
</file>