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11"/>
  </p:notesMasterIdLst>
  <p:sldIdLst>
    <p:sldId id="256" r:id="rId4"/>
    <p:sldId id="261" r:id="rId5"/>
    <p:sldId id="271" r:id="rId6"/>
    <p:sldId id="272" r:id="rId7"/>
    <p:sldId id="273" r:id="rId8"/>
    <p:sldId id="274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53" autoAdjust="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73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43A00-499F-4AB4-B14E-0385AF70077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7D20-BC12-41C9-8E1B-A664241C2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89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7D20-BC12-41C9-8E1B-A664241C29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94549"/>
      </p:ext>
    </p:extLst>
  </p:cSld>
  <p:clrMapOvr>
    <a:masterClrMapping/>
  </p:clrMapOvr>
  <p:transition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930046472"/>
      </p:ext>
    </p:extLst>
  </p:cSld>
  <p:clrMapOvr>
    <a:masterClrMapping/>
  </p:clrMapOvr>
  <p:transition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28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62822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419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88095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55381"/>
      </p:ext>
    </p:extLst>
  </p:cSld>
  <p:clrMapOvr>
    <a:masterClrMapping/>
  </p:clrMapOvr>
  <p:transition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72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advTm="15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5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558306"/>
      </p:ext>
    </p:extLst>
  </p:cSld>
  <p:clrMapOvr>
    <a:masterClrMapping/>
  </p:clrMapOvr>
  <p:transition advTm="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738814"/>
      </p:ext>
    </p:extLst>
  </p:cSld>
  <p:clrMapOvr>
    <a:masterClrMapping/>
  </p:clrMapOvr>
  <p:transition advTm="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203068"/>
      </p:ext>
    </p:extLst>
  </p:cSld>
  <p:clrMapOvr>
    <a:masterClrMapping/>
  </p:clrMapOvr>
  <p:transition advTm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935733019"/>
      </p:ext>
    </p:extLst>
  </p:cSld>
  <p:clrMapOvr>
    <a:masterClrMapping/>
  </p:clrMapOvr>
  <p:transition advTm="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60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73645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98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00311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120338"/>
      </p:ext>
    </p:extLst>
  </p:cSld>
  <p:clrMapOvr>
    <a:masterClrMapping/>
  </p:clrMapOvr>
  <p:transition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15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77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>
                <a:solidFill>
                  <a:prstClr val="white"/>
                </a:solidFill>
              </a:rPr>
              <a:pPr/>
              <a:t>5/19/2010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85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516679"/>
      </p:ext>
    </p:extLst>
  </p:cSld>
  <p:clrMapOvr>
    <a:masterClrMapping/>
  </p:clrMapOvr>
  <p:transition advTm="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814052"/>
      </p:ext>
    </p:extLst>
  </p:cSld>
  <p:clrMapOvr>
    <a:masterClrMapping/>
  </p:clrMapOvr>
  <p:transition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1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1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1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56B96B3-C5E6-4B98-8D83-84D63A2803FF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B59518-00C0-4C90-8777-F4A8807DF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advTm="15000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4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advTm="0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>
                <a:solidFill>
                  <a:prstClr val="black"/>
                </a:solidFill>
              </a:rPr>
              <a:pPr/>
              <a:t>5/19/2010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5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advTm="0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26015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</a:t>
            </a:r>
            <a:r>
              <a:rPr lang="en-US" smtClean="0"/>
              <a:t>://www.IndyALT.NET </a:t>
            </a:r>
            <a:r>
              <a:rPr lang="en-US" dirty="0" smtClean="0"/>
              <a:t>for more details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Indy ALT.NET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3515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www.Telerik.com</a:t>
            </a:r>
          </a:p>
          <a:p>
            <a:r>
              <a:rPr lang="en-US" dirty="0" smtClean="0"/>
              <a:t>www.Sitefinity.com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www.infragistics.com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Telerik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Infragistics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GOLD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SPONSORS</a:t>
            </a:r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5066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bin\sync\ALT.NET\General\Sponsor Info\Infragistics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9304"/>
            <a:ext cx="2505456" cy="677496"/>
          </a:xfrm>
          <a:prstGeom prst="rect">
            <a:avLst/>
          </a:prstGeom>
          <a:noFill/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229600" cy="4430311"/>
          </a:xfrm>
        </p:spPr>
        <p:txBody>
          <a:bodyPr numCol="2">
            <a:normAutofit/>
          </a:bodyPr>
          <a:lstStyle/>
          <a:p>
            <a:pPr algn="ctr"/>
            <a:r>
              <a:rPr lang="en-US" b="1" dirty="0" err="1" smtClean="0"/>
              <a:t>EntitySpaces</a:t>
            </a:r>
            <a:endParaRPr lang="en-US" b="1" dirty="0" smtClean="0"/>
          </a:p>
          <a:p>
            <a:pPr algn="ctr"/>
            <a:r>
              <a:rPr lang="en-US" dirty="0" smtClean="0"/>
              <a:t>www.EntitySpaces.net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JetBrains</a:t>
            </a:r>
            <a:endParaRPr lang="en-US" b="1" dirty="0" smtClean="0"/>
          </a:p>
          <a:p>
            <a:pPr algn="ctr"/>
            <a:r>
              <a:rPr lang="en-US" dirty="0" smtClean="0"/>
              <a:t>www.JetBrains.com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 algn="ctr"/>
            <a:r>
              <a:rPr lang="en-US" dirty="0" smtClean="0"/>
              <a:t>www.AuriGroup.com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 algn="ctr"/>
            <a:r>
              <a:rPr lang="en-US" dirty="0" smtClean="0"/>
              <a:t>www.Wrox.com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Apress</a:t>
            </a:r>
            <a:endParaRPr lang="en-US" b="1" dirty="0" smtClean="0"/>
          </a:p>
          <a:p>
            <a:pPr algn="ctr"/>
            <a:r>
              <a:rPr lang="en-US" dirty="0" smtClean="0"/>
              <a:t>www.Apress.com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O’Reilly Media</a:t>
            </a:r>
          </a:p>
          <a:p>
            <a:pPr algn="ctr"/>
            <a:r>
              <a:rPr lang="en-US" dirty="0" smtClean="0"/>
              <a:t>www.OReilly.com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R="64008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None/>
              <a:defRPr/>
            </a:pPr>
            <a:r>
              <a:rPr lang="en-US" sz="2700" dirty="0" smtClean="0">
                <a:solidFill>
                  <a:prstClr val="black"/>
                </a:solidFill>
              </a:rPr>
              <a:t>SILVER SPONSORS</a:t>
            </a:r>
          </a:p>
        </p:txBody>
      </p:sp>
    </p:spTree>
    <p:extLst>
      <p:ext uri="{BB962C8B-B14F-4D97-AF65-F5344CB8AC3E}">
        <p14:creationId xmlns:p14="http://schemas.microsoft.com/office/powerpoint/2010/main" xmlns="" val="1660074784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6629400" cy="38100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Pearson </a:t>
            </a:r>
            <a:r>
              <a:rPr lang="en-US" sz="2400" b="1" u="sng" dirty="0" smtClean="0"/>
              <a:t>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Special Thanks</a:t>
            </a:r>
            <a:endParaRPr lang="en-US" sz="48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R="64008" algn="ctr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None/>
              <a:defRPr/>
            </a:pPr>
            <a:r>
              <a:rPr lang="en-US" sz="2700" dirty="0" smtClean="0">
                <a:solidFill>
                  <a:prstClr val="black"/>
                </a:solidFill>
              </a:rPr>
              <a:t>NON-SPONSORING SUPPORTERS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R="64008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None/>
              <a:defRPr/>
            </a:pPr>
            <a:r>
              <a:rPr lang="en-US" sz="2400" b="1" dirty="0" smtClean="0">
                <a:solidFill>
                  <a:srgbClr val="46464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97686273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err="1" smtClean="0"/>
              <a:t>IndyNDA</a:t>
            </a:r>
            <a:r>
              <a:rPr lang="en-US" dirty="0" smtClean="0"/>
              <a:t>  </a:t>
            </a:r>
            <a:r>
              <a:rPr lang="en-US" dirty="0" smtClean="0"/>
              <a:t>June 10, </a:t>
            </a:r>
            <a:r>
              <a:rPr lang="en-US" dirty="0" smtClean="0"/>
              <a:t>2010</a:t>
            </a:r>
          </a:p>
          <a:p>
            <a:pPr algn="ctr"/>
            <a:r>
              <a:rPr lang="en-US" dirty="0" smtClean="0"/>
              <a:t>www.IndyNDA.org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/>
              <a:t>Indy ALT.NET</a:t>
            </a:r>
            <a:r>
              <a:rPr lang="en-US" dirty="0"/>
              <a:t> </a:t>
            </a:r>
            <a:r>
              <a:rPr lang="en-US" dirty="0" smtClean="0"/>
              <a:t> June 17, </a:t>
            </a:r>
            <a:r>
              <a:rPr lang="en-US" dirty="0"/>
              <a:t>2010</a:t>
            </a:r>
          </a:p>
          <a:p>
            <a:pPr algn="ctr"/>
            <a:r>
              <a:rPr lang="en-US" dirty="0"/>
              <a:t>www.IndyALT.NET</a:t>
            </a:r>
          </a:p>
          <a:p>
            <a:pPr algn="ctr"/>
            <a:endParaRPr lang="en-US" dirty="0" smtClean="0"/>
          </a:p>
          <a:p>
            <a:pPr algn="ctr"/>
            <a:r>
              <a:rPr lang="en-US" b="1" u="sng" dirty="0" err="1" smtClean="0"/>
              <a:t>IndyPASS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June 15</a:t>
            </a:r>
            <a:r>
              <a:rPr lang="en-US" dirty="0" smtClean="0"/>
              <a:t>, </a:t>
            </a:r>
            <a:r>
              <a:rPr lang="en-US" dirty="0" smtClean="0"/>
              <a:t>2010</a:t>
            </a:r>
          </a:p>
          <a:p>
            <a:pPr algn="ctr"/>
            <a:r>
              <a:rPr lang="en-US" dirty="0" smtClean="0"/>
              <a:t>www.IndyPASS.org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www.IndyHackers.org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else is going on?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FUTURE TECH EVENTS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291933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29825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RIA </a:t>
            </a:r>
            <a:r>
              <a:rPr lang="en-US" sz="3200" b="1" dirty="0" err="1" smtClean="0"/>
              <a:t>Smackdown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Mike Brown, Alex Conner, Dave Mathew</a:t>
            </a: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Today’s </a:t>
            </a:r>
            <a:r>
              <a:rPr kumimoji="0" lang="en-US" sz="4800" b="1" i="0" u="non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xmlns="" val="1797334220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3592111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A synonym for “Open Spaces” is “</a:t>
            </a:r>
            <a:r>
              <a:rPr lang="en-US" dirty="0" err="1" smtClean="0"/>
              <a:t>Unconference</a:t>
            </a:r>
            <a:r>
              <a:rPr lang="en-US" dirty="0" smtClean="0"/>
              <a:t>.” The idea is that nobody knows better what is best to discuss than the people who are here. The </a:t>
            </a:r>
            <a:r>
              <a:rPr lang="en-US" dirty="0" err="1" smtClean="0"/>
              <a:t>underyling</a:t>
            </a:r>
            <a:r>
              <a:rPr lang="en-US" dirty="0" smtClean="0"/>
              <a:t> themes to an Open Space are:</a:t>
            </a:r>
          </a:p>
          <a:p>
            <a:pPr algn="l"/>
            <a:r>
              <a:rPr lang="en-US" dirty="0" smtClean="0"/>
              <a:t>- Whoever comes is the right people</a:t>
            </a:r>
          </a:p>
          <a:p>
            <a:pPr algn="l"/>
            <a:r>
              <a:rPr lang="en-US" dirty="0" smtClean="0"/>
              <a:t>- Whatever happens is the only thing that could have</a:t>
            </a:r>
          </a:p>
          <a:p>
            <a:pPr algn="l"/>
            <a:r>
              <a:rPr lang="en-US" dirty="0" smtClean="0"/>
              <a:t>- Whenever it starts is the right time</a:t>
            </a:r>
          </a:p>
          <a:p>
            <a:pPr algn="l"/>
            <a:r>
              <a:rPr lang="en-US" dirty="0" smtClean="0"/>
              <a:t>- When it's over, it's over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lang="en-US" sz="4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 Open Spaces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6414</TotalTime>
  <Words>189</Words>
  <Application>Microsoft Office PowerPoint</Application>
  <PresentationFormat>On-screen Show (4:3)</PresentationFormat>
  <Paragraphs>78</Paragraphs>
  <Slides>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Concourse</vt:lpstr>
      <vt:lpstr>1_Concourse</vt:lpstr>
      <vt:lpstr>2_Concourse</vt:lpstr>
      <vt:lpstr>Indy ALT.NET</vt:lpstr>
      <vt:lpstr>Indy ALT.NET</vt:lpstr>
      <vt:lpstr>Indy ALT.NET</vt:lpstr>
      <vt:lpstr>Indy ALT.NET</vt:lpstr>
      <vt:lpstr>Indy ALT.NET</vt:lpstr>
      <vt:lpstr>Indy ALT.NET</vt:lpstr>
      <vt:lpstr>Indy ALT.NET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Indy ALT.NET</dc:title>
  <dc:creator>Shane</dc:creator>
  <cp:lastModifiedBy>Jon Fuller</cp:lastModifiedBy>
  <cp:revision>328</cp:revision>
  <dcterms:created xsi:type="dcterms:W3CDTF">2008-05-13T04:13:48Z</dcterms:created>
  <dcterms:modified xsi:type="dcterms:W3CDTF">2010-05-19T17:05:52Z</dcterms:modified>
</cp:coreProperties>
</file>