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7" r:id="rId2"/>
    <p:sldId id="287" r:id="rId3"/>
    <p:sldId id="288" r:id="rId4"/>
    <p:sldId id="293" r:id="rId5"/>
    <p:sldId id="298" r:id="rId6"/>
    <p:sldId id="297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0CDE-A2E1-437E-92DD-C5A4EBC43560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7BA5-CE6C-46AF-ABA5-0F4FB0EB7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3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Indy 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http://www.IndyALT.NET for more details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895600"/>
            <a:ext cx="2524478" cy="1639907"/>
            <a:chOff x="3200400" y="1676400"/>
            <a:chExt cx="2524478" cy="1639907"/>
          </a:xfrm>
        </p:grpSpPr>
        <p:pic>
          <p:nvPicPr>
            <p:cNvPr id="9" name="Picture 8" descr="teleri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1676400"/>
              <a:ext cx="2524478" cy="66684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0400" y="23622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Telerik.com</a:t>
              </a:r>
            </a:p>
            <a:p>
              <a:pPr algn="ctr"/>
              <a:r>
                <a:rPr lang="en-US" sz="2800" dirty="0" smtClean="0"/>
                <a:t>Sitefinitiy.com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9200" y="3048000"/>
            <a:ext cx="2971800" cy="1437620"/>
            <a:chOff x="3124200" y="3505200"/>
            <a:chExt cx="2971800" cy="1437620"/>
          </a:xfrm>
        </p:grpSpPr>
        <p:pic>
          <p:nvPicPr>
            <p:cNvPr id="9218" name="Picture 2" descr="http://www.caparea.net/Portals/0/infragistics_LOGO_2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3505200"/>
              <a:ext cx="2930763" cy="7620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124200" y="4419600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Infragistics.com</a:t>
              </a:r>
              <a:endParaRPr lang="en-US" sz="2800" dirty="0"/>
            </a:p>
          </p:txBody>
        </p:sp>
      </p:grp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err="1" smtClean="0"/>
              <a:t>EntitySpaces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www.EntitySpaces.net</a:t>
            </a:r>
            <a:endParaRPr lang="en-US" sz="2400" dirty="0" smtClean="0"/>
          </a:p>
          <a:p>
            <a:pPr algn="ctr"/>
            <a:endParaRPr lang="en-US" dirty="0" smtClean="0"/>
          </a:p>
          <a:p>
            <a:r>
              <a:rPr lang="en-US" b="1" dirty="0" err="1" smtClean="0"/>
              <a:t>JetBrains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www.JetBrains.com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>
              <a:buNone/>
            </a:pPr>
            <a:r>
              <a:rPr lang="en-US" sz="2400" dirty="0" smtClean="0"/>
              <a:t>	www.AuriGroup.com</a:t>
            </a:r>
          </a:p>
          <a:p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www.Wrox.com</a:t>
            </a:r>
          </a:p>
          <a:p>
            <a:pPr algn="ctr"/>
            <a:endParaRPr lang="en-US" dirty="0" smtClean="0"/>
          </a:p>
          <a:p>
            <a:r>
              <a:rPr lang="en-US" b="1" dirty="0" err="1" smtClean="0"/>
              <a:t>Apress</a:t>
            </a: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www.Apress.com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O’Reilly Media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www.OReilly.com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TekPub</a:t>
            </a:r>
            <a:endParaRPr lang="en-US" sz="2400" b="1" u="sng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u="sng" dirty="0" smtClean="0"/>
              <a:t>Pearson 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914400"/>
            <a:ext cx="3276600" cy="533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NON-SPONSORING SUPPORTERS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257800" y="6248400"/>
            <a:ext cx="3886200" cy="609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IndyHackers.org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981200"/>
            <a:ext cx="2057400" cy="1255931"/>
            <a:chOff x="0" y="1371600"/>
            <a:chExt cx="2057400" cy="1255931"/>
          </a:xfrm>
        </p:grpSpPr>
        <p:pic>
          <p:nvPicPr>
            <p:cNvPr id="11" name="Picture 10" descr="indynd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1905000" cy="609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8600" y="19812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8</a:t>
              </a:r>
            </a:p>
            <a:p>
              <a:pPr algn="ctr"/>
              <a:r>
                <a:rPr lang="en-US" dirty="0" smtClean="0"/>
                <a:t>IndyNDA.org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1905000"/>
            <a:ext cx="1981200" cy="1332131"/>
            <a:chOff x="6477000" y="1752600"/>
            <a:chExt cx="1981200" cy="1332131"/>
          </a:xfrm>
        </p:grpSpPr>
        <p:pic>
          <p:nvPicPr>
            <p:cNvPr id="18" name="Picture 17" descr="altne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1752600"/>
              <a:ext cx="743054" cy="7621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77000" y="2438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15</a:t>
              </a:r>
            </a:p>
            <a:p>
              <a:pPr algn="ctr"/>
              <a:r>
                <a:rPr lang="en-US" dirty="0" smtClean="0"/>
                <a:t>www.IndyALT.NET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038600"/>
            <a:ext cx="1752600" cy="1103531"/>
            <a:chOff x="381000" y="4495800"/>
            <a:chExt cx="1752600" cy="1103531"/>
          </a:xfrm>
        </p:grpSpPr>
        <p:pic>
          <p:nvPicPr>
            <p:cNvPr id="14" name="Picture 13" descr="indyp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495800"/>
              <a:ext cx="1152686" cy="3429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000" y="4953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20</a:t>
              </a:r>
            </a:p>
            <a:p>
              <a:pPr algn="ctr"/>
              <a:r>
                <a:rPr lang="en-US" dirty="0" smtClean="0"/>
                <a:t>IndyPASS.org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0" y="3962400"/>
            <a:ext cx="1752600" cy="1255931"/>
            <a:chOff x="381000" y="3276600"/>
            <a:chExt cx="1752600" cy="1255931"/>
          </a:xfrm>
        </p:grpSpPr>
        <p:pic>
          <p:nvPicPr>
            <p:cNvPr id="15" name="Picture 14" descr="indyrb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76600"/>
              <a:ext cx="1714739" cy="6858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1000" y="3886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14</a:t>
              </a:r>
            </a:p>
            <a:p>
              <a:pPr algn="ctr"/>
              <a:r>
                <a:rPr lang="en-US" dirty="0" smtClean="0"/>
                <a:t>indyrb.org</a:t>
              </a:r>
              <a:endParaRPr lang="en-US" dirty="0"/>
            </a:p>
          </p:txBody>
        </p:sp>
      </p:grpSp>
      <p:pic>
        <p:nvPicPr>
          <p:cNvPr id="17410" name="Picture 2" descr="http://www.d4n13l.com.br/daniel/wp-content/uploads/2009/02/pytho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2133600"/>
            <a:ext cx="1371600" cy="1371600"/>
          </a:xfrm>
          <a:prstGeom prst="rect">
            <a:avLst/>
          </a:prstGeom>
          <a:noFill/>
        </p:spPr>
      </p:pic>
      <p:sp>
        <p:nvSpPr>
          <p:cNvPr id="17412" name="AutoShape 4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http://www.ocsinventory-ng.org/uploads/images/apple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191000"/>
            <a:ext cx="1134428" cy="1371600"/>
          </a:xfrm>
          <a:prstGeom prst="rect">
            <a:avLst/>
          </a:prstGeom>
          <a:noFill/>
        </p:spPr>
      </p:pic>
      <p:pic>
        <p:nvPicPr>
          <p:cNvPr id="17418" name="Picture 10" descr="http://www.php.net/images/logos/php-med-tran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1057275" cy="567590"/>
          </a:xfrm>
          <a:prstGeom prst="rect">
            <a:avLst/>
          </a:prstGeom>
          <a:noFill/>
        </p:spPr>
      </p:pic>
      <p:pic>
        <p:nvPicPr>
          <p:cNvPr id="17421" name="Picture 13" descr="http://www.scala-lang.org/docu/files/tools/images/scala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867400"/>
            <a:ext cx="990600" cy="68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6303709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Dojo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Moderated by @</a:t>
            </a:r>
            <a:r>
              <a:rPr lang="en-US" dirty="0" err="1" smtClean="0"/>
              <a:t>skimedic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Month: Deliberate Practice</a:t>
            </a:r>
            <a:br>
              <a:rPr lang="en-US" dirty="0" smtClean="0"/>
            </a:br>
            <a:r>
              <a:rPr lang="en-US" dirty="0" smtClean="0"/>
              <a:t>July 15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@</a:t>
            </a:r>
            <a:r>
              <a:rPr lang="en-US" dirty="0" err="1" smtClean="0"/>
              <a:t>myotherpants</a:t>
            </a:r>
            <a:r>
              <a:rPr lang="en-US" dirty="0" smtClean="0"/>
              <a:t> (Brian Ball)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2907</TotalTime>
  <Words>70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Indy ALT.NET</vt:lpstr>
      <vt:lpstr>Gold Sponsors</vt:lpstr>
      <vt:lpstr>Silver Sponsors</vt:lpstr>
      <vt:lpstr>Special Thanks</vt:lpstr>
      <vt:lpstr>Community</vt:lpstr>
      <vt:lpstr>TDD Dojo </vt:lpstr>
      <vt:lpstr>Next Month: Deliberate Practice July 15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</dc:creator>
  <cp:lastModifiedBy>Jon Fuller</cp:lastModifiedBy>
  <cp:revision>148</cp:revision>
  <dcterms:created xsi:type="dcterms:W3CDTF">2008-05-15T19:07:21Z</dcterms:created>
  <dcterms:modified xsi:type="dcterms:W3CDTF">2010-06-15T17:50:08Z</dcterms:modified>
</cp:coreProperties>
</file>