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1EB2-433D-42A9-824F-2192F9740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249FF-A7A8-41B1-81A0-AE4939AA3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A68A-FD01-40A7-A8B8-FF5A19E2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699D-036F-4B2D-A247-BE3A0CF4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1085-F375-4777-A15C-2F900BC1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1FD2-DF36-42A5-972B-6897490F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060DD-0AEA-4073-B6B3-5120FAB5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DE96-C136-441D-89F6-DE07307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66B1-6B94-4D63-926B-1BAA5271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CE28-7E20-4B1A-8ADB-3685F54B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0270F-61E1-4871-BB8B-49C5B5ACE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B13ED-92AD-4609-84A1-0D39AA31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3920-850D-4FBF-BDFE-ED2B9088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45084-3E93-41C9-8BB6-8AC5C9C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1B28-8C36-4366-A229-AACC5337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9816-611E-49AB-A6E1-7919DFC1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4FBB-A175-4675-B3A7-E78351CA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8D89-8B49-4DB5-A2A6-21B4CFA2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2301-04D0-4792-9678-C1C89638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24D5-D51C-4600-B250-57C2C7C1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B36-0298-4A99-AD48-7413BADD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B3CB-A8DE-42AF-906A-E9813795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D532-7FEA-4EAC-9BA6-8C5C05B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87C4-4816-403C-8922-BC1E60BB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AB26-E25D-44BB-ADE1-8CF61C93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C2B5-8B78-4016-8007-20843083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A614-82CB-4FAE-8D6D-898A1E971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4D725-AB48-4B7E-A708-8F9226A5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6B1D-C56C-42FE-8215-D48BB5DE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8397-6245-4DA8-A9FF-CE873194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A1D2-E653-4422-AE13-F063EFA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24A7-2B59-4DA7-A749-072690F0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65B8-7B4E-4458-8084-B8EF4017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16CCC-44F4-4442-83D2-6BD864CE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BD880-D7A0-401C-9D51-0E698A437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993AF-2961-4C32-A55A-85985A9B9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A8316-F003-4D76-8803-496E576C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5EEDA-D384-440D-BD3A-4146B2BF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F6BBB-FF54-4212-9598-C2D05EE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7FB4-C81B-4D8A-83FE-8DEF50E4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C62C-F62B-41FA-A2B6-03FCF35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49D35-6F55-4E7D-811B-88A9CDE8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44E14-0565-4221-8AB4-4ED7584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297FC-2566-40E2-9140-C387473C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B2F0D-EF09-4519-876F-B8847B3A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424B2-4338-4A99-94D9-182462FC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5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30B6-1CC5-4AA9-8F94-6DC654B8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0AA8-BEB2-40B5-91C6-CBF38489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3AA42-3FB9-4530-AD83-D750DA3D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0222-B8F8-40A8-A7F4-57720DB1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FB4B8-957C-45FA-A73B-20F993F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0AD8C-0B41-41EB-98E0-E7F65E36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F459-DDB0-4AED-88B5-DF01DEDB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12E76-C5C3-452F-8B46-9C1AF9222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80DFE-1BF4-4CDE-98B7-A75FCED90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F715-3A4E-46A2-A3DC-2CF37AA0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9D38-3942-423E-9FF6-7C008338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B63F-4F3E-4733-AC7D-F34E9F0D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D192C-6648-4413-A027-3BCC92C2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2B36-93EF-4971-B4B7-1EB88BB5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56B5-3FC8-47A2-BE9B-46475F827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CCBB-AEA7-4FBC-958B-0BEE6AA36C94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8403-C8F9-4E8F-84B0-FA9D699F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5199-A54B-4E00-AFA0-F6FA5B5FE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EF8F-E726-443D-9AE0-0DFE18CE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8A5D70-129D-4BC5-9B02-73D416D7839E}"/>
              </a:ext>
            </a:extLst>
          </p:cNvPr>
          <p:cNvGrpSpPr>
            <a:grpSpLocks/>
          </p:cNvGrpSpPr>
          <p:nvPr/>
        </p:nvGrpSpPr>
        <p:grpSpPr bwMode="auto">
          <a:xfrm>
            <a:off x="10369550" y="480130"/>
            <a:ext cx="1190625" cy="1085850"/>
            <a:chOff x="2500" y="1824"/>
            <a:chExt cx="750" cy="6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71090F-97B3-406D-B984-A1EC0DE3E8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824"/>
              <a:ext cx="658" cy="596"/>
              <a:chOff x="2592" y="1824"/>
              <a:chExt cx="658" cy="596"/>
            </a:xfrm>
          </p:grpSpPr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8769D735-2514-48C6-8CFA-730698CAA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1854"/>
                <a:ext cx="536" cy="537"/>
                <a:chOff x="2649" y="1858"/>
                <a:chExt cx="536" cy="537"/>
              </a:xfrm>
            </p:grpSpPr>
            <p:sp>
              <p:nvSpPr>
                <p:cNvPr id="11" name="AutoShape 8" descr="logo">
                  <a:extLst>
                    <a:ext uri="{FF2B5EF4-FFF2-40B4-BE49-F238E27FC236}">
                      <a16:creationId xmlns:a16="http://schemas.microsoft.com/office/drawing/2014/main" id="{6486247F-898C-41BF-9EBB-A087CFC6B9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9D3AC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AutoShape 9" descr="logo">
                  <a:extLst>
                    <a:ext uri="{FF2B5EF4-FFF2-40B4-BE49-F238E27FC236}">
                      <a16:creationId xmlns:a16="http://schemas.microsoft.com/office/drawing/2014/main" id="{C3B02E26-2DCB-4DE4-9595-18FF2EB71AE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AutoShape 10" descr="logo">
                  <a:extLst>
                    <a:ext uri="{FF2B5EF4-FFF2-40B4-BE49-F238E27FC236}">
                      <a16:creationId xmlns:a16="http://schemas.microsoft.com/office/drawing/2014/main" id="{1B0C4407-5120-4AEC-B253-0B0F77CD5F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4" name="Group 11">
                  <a:extLst>
                    <a:ext uri="{FF2B5EF4-FFF2-40B4-BE49-F238E27FC236}">
                      <a16:creationId xmlns:a16="http://schemas.microsoft.com/office/drawing/2014/main" id="{40DB8875-8EE1-48FF-BBC0-A2355EB9B8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9" y="1858"/>
                  <a:ext cx="536" cy="537"/>
                  <a:chOff x="2663" y="1862"/>
                  <a:chExt cx="536" cy="537"/>
                </a:xfrm>
              </p:grpSpPr>
              <p:sp>
                <p:nvSpPr>
                  <p:cNvPr id="16" name="Oval 12">
                    <a:extLst>
                      <a:ext uri="{FF2B5EF4-FFF2-40B4-BE49-F238E27FC236}">
                        <a16:creationId xmlns:a16="http://schemas.microsoft.com/office/drawing/2014/main" id="{C80120EC-9A8E-4024-AE2B-B60DDC7C0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822065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9D3A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Oval 13">
                    <a:extLst>
                      <a:ext uri="{FF2B5EF4-FFF2-40B4-BE49-F238E27FC236}">
                        <a16:creationId xmlns:a16="http://schemas.microsoft.com/office/drawing/2014/main" id="{33C8EA27-C300-4864-997C-B9E6736496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87491">
                    <a:off x="2826" y="1863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9D3A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Oval 14">
                    <a:extLst>
                      <a:ext uri="{FF2B5EF4-FFF2-40B4-BE49-F238E27FC236}">
                        <a16:creationId xmlns:a16="http://schemas.microsoft.com/office/drawing/2014/main" id="{EF51AF46-A368-4495-B5F0-67F380F7AD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9D3A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Oval 15">
                  <a:extLst>
                    <a:ext uri="{FF2B5EF4-FFF2-40B4-BE49-F238E27FC236}">
                      <a16:creationId xmlns:a16="http://schemas.microsoft.com/office/drawing/2014/main" id="{C40FC257-03B4-46EB-AAF3-8667A6369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2076"/>
                  <a:ext cx="98" cy="100"/>
                </a:xfrm>
                <a:prstGeom prst="ellipse">
                  <a:avLst/>
                </a:prstGeom>
                <a:solidFill>
                  <a:srgbClr val="09D3A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CC027947-B6BC-4113-92DD-D77685B8D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658" cy="596"/>
              </a:xfrm>
              <a:prstGeom prst="rect">
                <a:avLst/>
              </a:prstGeom>
              <a:noFill/>
              <a:ln w="38100">
                <a:solidFill>
                  <a:srgbClr val="09D3A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FCD16614-4BA1-4AC2-A8B7-2A1B49EA4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860"/>
              <a:ext cx="708" cy="648"/>
            </a:xfrm>
            <a:custGeom>
              <a:avLst/>
              <a:gdLst>
                <a:gd name="T0" fmla="*/ 0 w 708"/>
                <a:gd name="T1" fmla="*/ 20 h 648"/>
                <a:gd name="T2" fmla="*/ 2 w 708"/>
                <a:gd name="T3" fmla="*/ 648 h 648"/>
                <a:gd name="T4" fmla="*/ 686 w 708"/>
                <a:gd name="T5" fmla="*/ 648 h 648"/>
                <a:gd name="T6" fmla="*/ 708 w 708"/>
                <a:gd name="T7" fmla="*/ 614 h 648"/>
                <a:gd name="T8" fmla="*/ 30 w 708"/>
                <a:gd name="T9" fmla="*/ 618 h 648"/>
                <a:gd name="T10" fmla="*/ 24 w 708"/>
                <a:gd name="T11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648">
                  <a:moveTo>
                    <a:pt x="0" y="20"/>
                  </a:moveTo>
                  <a:lnTo>
                    <a:pt x="2" y="648"/>
                  </a:lnTo>
                  <a:lnTo>
                    <a:pt x="686" y="648"/>
                  </a:lnTo>
                  <a:lnTo>
                    <a:pt x="708" y="614"/>
                  </a:lnTo>
                  <a:lnTo>
                    <a:pt x="30" y="618"/>
                  </a:lnTo>
                  <a:lnTo>
                    <a:pt x="24" y="0"/>
                  </a:lnTo>
                </a:path>
              </a:pathLst>
            </a:custGeom>
            <a:solidFill>
              <a:srgbClr val="09D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155D7-F41E-46A8-9150-53A818AC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67" y="1275644"/>
            <a:ext cx="1524000" cy="142875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5B33BB-8770-4CF3-867B-D258DB9341B7}"/>
              </a:ext>
            </a:extLst>
          </p:cNvPr>
          <p:cNvGrpSpPr>
            <a:grpSpLocks/>
          </p:cNvGrpSpPr>
          <p:nvPr/>
        </p:nvGrpSpPr>
        <p:grpSpPr bwMode="auto">
          <a:xfrm>
            <a:off x="8625417" y="1456619"/>
            <a:ext cx="1190625" cy="1085850"/>
            <a:chOff x="2500" y="1824"/>
            <a:chExt cx="750" cy="68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3E0E3D1-3499-4C6E-B734-704368DF6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824"/>
              <a:ext cx="658" cy="596"/>
              <a:chOff x="2592" y="1824"/>
              <a:chExt cx="658" cy="596"/>
            </a:xfrm>
          </p:grpSpPr>
          <p:grpSp>
            <p:nvGrpSpPr>
              <p:cNvPr id="23" name="Group 21">
                <a:extLst>
                  <a:ext uri="{FF2B5EF4-FFF2-40B4-BE49-F238E27FC236}">
                    <a16:creationId xmlns:a16="http://schemas.microsoft.com/office/drawing/2014/main" id="{D0AAD4FE-E083-4D55-86B5-82DCD9B3D2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1854"/>
                <a:ext cx="536" cy="537"/>
                <a:chOff x="2649" y="1858"/>
                <a:chExt cx="536" cy="537"/>
              </a:xfrm>
            </p:grpSpPr>
            <p:sp>
              <p:nvSpPr>
                <p:cNvPr id="25" name="AutoShape 22" descr="logo">
                  <a:extLst>
                    <a:ext uri="{FF2B5EF4-FFF2-40B4-BE49-F238E27FC236}">
                      <a16:creationId xmlns:a16="http://schemas.microsoft.com/office/drawing/2014/main" id="{B99B8F92-28B0-4C51-94CF-EDA8E3AB202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AutoShape 23" descr="logo">
                  <a:extLst>
                    <a:ext uri="{FF2B5EF4-FFF2-40B4-BE49-F238E27FC236}">
                      <a16:creationId xmlns:a16="http://schemas.microsoft.com/office/drawing/2014/main" id="{66C64B03-AE3E-4DB3-91DD-7CD6AA71BD3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AutoShape 24" descr="logo">
                  <a:extLst>
                    <a:ext uri="{FF2B5EF4-FFF2-40B4-BE49-F238E27FC236}">
                      <a16:creationId xmlns:a16="http://schemas.microsoft.com/office/drawing/2014/main" id="{B5D2E2F3-10D5-4F43-BCF7-BF7E50DB8EB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5">
                  <a:extLst>
                    <a:ext uri="{FF2B5EF4-FFF2-40B4-BE49-F238E27FC236}">
                      <a16:creationId xmlns:a16="http://schemas.microsoft.com/office/drawing/2014/main" id="{5A6DA0E6-4647-458A-A9C8-7500ACA06D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9" y="1858"/>
                  <a:ext cx="536" cy="537"/>
                  <a:chOff x="2663" y="1862"/>
                  <a:chExt cx="536" cy="537"/>
                </a:xfrm>
              </p:grpSpPr>
              <p:sp>
                <p:nvSpPr>
                  <p:cNvPr id="30" name="Oval 26">
                    <a:extLst>
                      <a:ext uri="{FF2B5EF4-FFF2-40B4-BE49-F238E27FC236}">
                        <a16:creationId xmlns:a16="http://schemas.microsoft.com/office/drawing/2014/main" id="{C7147F0E-E67D-4F44-BF8C-D0AAC5EAD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822065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A04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Oval 27">
                    <a:extLst>
                      <a:ext uri="{FF2B5EF4-FFF2-40B4-BE49-F238E27FC236}">
                        <a16:creationId xmlns:a16="http://schemas.microsoft.com/office/drawing/2014/main" id="{0303A57C-F95F-471A-B85A-655F2A6B6A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87491">
                    <a:off x="2826" y="1863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B17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4" name="Oval 28">
                    <a:extLst>
                      <a:ext uri="{FF2B5EF4-FFF2-40B4-BE49-F238E27FC236}">
                        <a16:creationId xmlns:a16="http://schemas.microsoft.com/office/drawing/2014/main" id="{CFBFB6C9-23B8-45E3-9CAA-32B3B73AC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FB175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" name="Oval 29">
                  <a:extLst>
                    <a:ext uri="{FF2B5EF4-FFF2-40B4-BE49-F238E27FC236}">
                      <a16:creationId xmlns:a16="http://schemas.microsoft.com/office/drawing/2014/main" id="{5563B71B-1B94-412E-ADE4-C8FCD381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2076"/>
                  <a:ext cx="98" cy="100"/>
                </a:xfrm>
                <a:prstGeom prst="ellipse">
                  <a:avLst/>
                </a:prstGeom>
                <a:solidFill>
                  <a:srgbClr val="FA045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" name="Rectangle 30">
                <a:extLst>
                  <a:ext uri="{FF2B5EF4-FFF2-40B4-BE49-F238E27FC236}">
                    <a16:creationId xmlns:a16="http://schemas.microsoft.com/office/drawing/2014/main" id="{F12DE308-B075-4696-A9E5-2EFC1E59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658" cy="596"/>
              </a:xfrm>
              <a:prstGeom prst="rect">
                <a:avLst/>
              </a:prstGeom>
              <a:noFill/>
              <a:ln w="38100">
                <a:solidFill>
                  <a:srgbClr val="FB175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76EB85DC-C3C2-4B1B-97B3-F43703C74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860"/>
              <a:ext cx="708" cy="648"/>
            </a:xfrm>
            <a:custGeom>
              <a:avLst/>
              <a:gdLst>
                <a:gd name="T0" fmla="*/ 0 w 708"/>
                <a:gd name="T1" fmla="*/ 20 h 648"/>
                <a:gd name="T2" fmla="*/ 2 w 708"/>
                <a:gd name="T3" fmla="*/ 648 h 648"/>
                <a:gd name="T4" fmla="*/ 686 w 708"/>
                <a:gd name="T5" fmla="*/ 648 h 648"/>
                <a:gd name="T6" fmla="*/ 708 w 708"/>
                <a:gd name="T7" fmla="*/ 614 h 648"/>
                <a:gd name="T8" fmla="*/ 30 w 708"/>
                <a:gd name="T9" fmla="*/ 618 h 648"/>
                <a:gd name="T10" fmla="*/ 24 w 708"/>
                <a:gd name="T11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648">
                  <a:moveTo>
                    <a:pt x="0" y="20"/>
                  </a:moveTo>
                  <a:lnTo>
                    <a:pt x="2" y="648"/>
                  </a:lnTo>
                  <a:lnTo>
                    <a:pt x="686" y="648"/>
                  </a:lnTo>
                  <a:lnTo>
                    <a:pt x="708" y="614"/>
                  </a:lnTo>
                  <a:lnTo>
                    <a:pt x="30" y="618"/>
                  </a:lnTo>
                  <a:lnTo>
                    <a:pt x="24" y="0"/>
                  </a:lnTo>
                </a:path>
              </a:pathLst>
            </a:custGeom>
            <a:solidFill>
              <a:srgbClr val="FA04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5" name="Group 32">
            <a:extLst>
              <a:ext uri="{FF2B5EF4-FFF2-40B4-BE49-F238E27FC236}">
                <a16:creationId xmlns:a16="http://schemas.microsoft.com/office/drawing/2014/main" id="{73B90DE6-5899-4136-8544-59A11A14E6F8}"/>
              </a:ext>
            </a:extLst>
          </p:cNvPr>
          <p:cNvGrpSpPr>
            <a:grpSpLocks/>
          </p:cNvGrpSpPr>
          <p:nvPr/>
        </p:nvGrpSpPr>
        <p:grpSpPr bwMode="auto">
          <a:xfrm>
            <a:off x="6942667" y="3019778"/>
            <a:ext cx="1524000" cy="1428750"/>
            <a:chOff x="2400" y="1710"/>
            <a:chExt cx="960" cy="900"/>
          </a:xfrm>
        </p:grpSpPr>
        <p:sp>
          <p:nvSpPr>
            <p:cNvPr id="1026" name="Rectangle 33">
              <a:extLst>
                <a:ext uri="{FF2B5EF4-FFF2-40B4-BE49-F238E27FC236}">
                  <a16:creationId xmlns:a16="http://schemas.microsoft.com/office/drawing/2014/main" id="{F1D30886-CBC6-49F2-8D34-DA9FC13D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710"/>
              <a:ext cx="960" cy="900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28" name="Group 34">
              <a:extLst>
                <a:ext uri="{FF2B5EF4-FFF2-40B4-BE49-F238E27FC236}">
                  <a16:creationId xmlns:a16="http://schemas.microsoft.com/office/drawing/2014/main" id="{4B1B6957-2B07-4791-A0E4-4B5CEFA67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0" y="1824"/>
              <a:ext cx="750" cy="684"/>
              <a:chOff x="2500" y="1824"/>
              <a:chExt cx="750" cy="684"/>
            </a:xfrm>
          </p:grpSpPr>
          <p:grpSp>
            <p:nvGrpSpPr>
              <p:cNvPr id="1029" name="Group 35">
                <a:extLst>
                  <a:ext uri="{FF2B5EF4-FFF2-40B4-BE49-F238E27FC236}">
                    <a16:creationId xmlns:a16="http://schemas.microsoft.com/office/drawing/2014/main" id="{CF2C6E5C-7CC1-4925-8CA4-C13B17036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824"/>
                <a:ext cx="658" cy="596"/>
                <a:chOff x="2592" y="1824"/>
                <a:chExt cx="658" cy="596"/>
              </a:xfrm>
            </p:grpSpPr>
            <p:grpSp>
              <p:nvGrpSpPr>
                <p:cNvPr id="1031" name="Group 36">
                  <a:extLst>
                    <a:ext uri="{FF2B5EF4-FFF2-40B4-BE49-F238E27FC236}">
                      <a16:creationId xmlns:a16="http://schemas.microsoft.com/office/drawing/2014/main" id="{E9614558-0830-43E8-94F4-586C22D4E3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3" y="1854"/>
                  <a:ext cx="536" cy="537"/>
                  <a:chOff x="2649" y="1858"/>
                  <a:chExt cx="536" cy="537"/>
                </a:xfrm>
              </p:grpSpPr>
              <p:sp>
                <p:nvSpPr>
                  <p:cNvPr id="1033" name="AutoShape 37" descr="logo">
                    <a:extLst>
                      <a:ext uri="{FF2B5EF4-FFF2-40B4-BE49-F238E27FC236}">
                        <a16:creationId xmlns:a16="http://schemas.microsoft.com/office/drawing/2014/main" id="{42AB5CD5-5CD8-4F8B-8D26-AA3A2BFAEF8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1" y="2031"/>
                    <a:ext cx="192" cy="1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4" name="AutoShape 38" descr="logo">
                    <a:extLst>
                      <a:ext uri="{FF2B5EF4-FFF2-40B4-BE49-F238E27FC236}">
                        <a16:creationId xmlns:a16="http://schemas.microsoft.com/office/drawing/2014/main" id="{0388A0E3-9C64-4959-8115-5B894D6EB0C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1" y="2031"/>
                    <a:ext cx="192" cy="1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5" name="AutoShape 39" descr="logo">
                    <a:extLst>
                      <a:ext uri="{FF2B5EF4-FFF2-40B4-BE49-F238E27FC236}">
                        <a16:creationId xmlns:a16="http://schemas.microsoft.com/office/drawing/2014/main" id="{04872E1D-C3DB-4F8E-B565-4CC76897225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1" y="2031"/>
                    <a:ext cx="192" cy="1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36" name="Group 40">
                    <a:extLst>
                      <a:ext uri="{FF2B5EF4-FFF2-40B4-BE49-F238E27FC236}">
                        <a16:creationId xmlns:a16="http://schemas.microsoft.com/office/drawing/2014/main" id="{F635F731-0903-499A-9047-0A01C736CC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9" y="1858"/>
                    <a:ext cx="536" cy="537"/>
                    <a:chOff x="2663" y="1862"/>
                    <a:chExt cx="536" cy="537"/>
                  </a:xfrm>
                </p:grpSpPr>
                <p:sp>
                  <p:nvSpPr>
                    <p:cNvPr id="1038" name="Oval 41">
                      <a:extLst>
                        <a:ext uri="{FF2B5EF4-FFF2-40B4-BE49-F238E27FC236}">
                          <a16:creationId xmlns:a16="http://schemas.microsoft.com/office/drawing/2014/main" id="{97E68703-04A9-41F8-9639-C8A691ED99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822065">
                      <a:off x="2825" y="1862"/>
                      <a:ext cx="212" cy="5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EE82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9" name="Oval 42">
                      <a:extLst>
                        <a:ext uri="{FF2B5EF4-FFF2-40B4-BE49-F238E27FC236}">
                          <a16:creationId xmlns:a16="http://schemas.microsoft.com/office/drawing/2014/main" id="{3BC881F0-EB6F-44DE-8EE7-EA450F7797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7491">
                      <a:off x="2826" y="1863"/>
                      <a:ext cx="212" cy="5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9617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0" name="Oval 43">
                      <a:extLst>
                        <a:ext uri="{FF2B5EF4-FFF2-40B4-BE49-F238E27FC236}">
                          <a16:creationId xmlns:a16="http://schemas.microsoft.com/office/drawing/2014/main" id="{7C7F28B0-720E-427F-AA57-2C328159AA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825" y="1862"/>
                      <a:ext cx="212" cy="5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FF9617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37" name="Oval 44">
                    <a:extLst>
                      <a:ext uri="{FF2B5EF4-FFF2-40B4-BE49-F238E27FC236}">
                        <a16:creationId xmlns:a16="http://schemas.microsoft.com/office/drawing/2014/main" id="{046B3515-E808-4EF3-8376-422017E0CA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2076"/>
                    <a:ext cx="98" cy="100"/>
                  </a:xfrm>
                  <a:prstGeom prst="ellipse">
                    <a:avLst/>
                  </a:prstGeom>
                  <a:solidFill>
                    <a:srgbClr val="EE82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32" name="Rectangle 45">
                  <a:extLst>
                    <a:ext uri="{FF2B5EF4-FFF2-40B4-BE49-F238E27FC236}">
                      <a16:creationId xmlns:a16="http://schemas.microsoft.com/office/drawing/2014/main" id="{1B4923AA-83C8-4A98-88F8-57EB27F04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824"/>
                  <a:ext cx="658" cy="596"/>
                </a:xfrm>
                <a:prstGeom prst="rect">
                  <a:avLst/>
                </a:prstGeom>
                <a:noFill/>
                <a:ln w="38100">
                  <a:solidFill>
                    <a:srgbClr val="FF961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0" name="Freeform 46">
                <a:extLst>
                  <a:ext uri="{FF2B5EF4-FFF2-40B4-BE49-F238E27FC236}">
                    <a16:creationId xmlns:a16="http://schemas.microsoft.com/office/drawing/2014/main" id="{96C7E675-1540-482F-A1E3-43E4D025E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0" y="1860"/>
                <a:ext cx="708" cy="648"/>
              </a:xfrm>
              <a:custGeom>
                <a:avLst/>
                <a:gdLst>
                  <a:gd name="T0" fmla="*/ 0 w 708"/>
                  <a:gd name="T1" fmla="*/ 20 h 648"/>
                  <a:gd name="T2" fmla="*/ 2 w 708"/>
                  <a:gd name="T3" fmla="*/ 648 h 648"/>
                  <a:gd name="T4" fmla="*/ 686 w 708"/>
                  <a:gd name="T5" fmla="*/ 648 h 648"/>
                  <a:gd name="T6" fmla="*/ 708 w 708"/>
                  <a:gd name="T7" fmla="*/ 614 h 648"/>
                  <a:gd name="T8" fmla="*/ 30 w 708"/>
                  <a:gd name="T9" fmla="*/ 618 h 648"/>
                  <a:gd name="T10" fmla="*/ 24 w 708"/>
                  <a:gd name="T11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648">
                    <a:moveTo>
                      <a:pt x="0" y="20"/>
                    </a:moveTo>
                    <a:lnTo>
                      <a:pt x="2" y="648"/>
                    </a:lnTo>
                    <a:lnTo>
                      <a:pt x="686" y="648"/>
                    </a:lnTo>
                    <a:lnTo>
                      <a:pt x="708" y="614"/>
                    </a:lnTo>
                    <a:lnTo>
                      <a:pt x="30" y="618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EE82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57F8623D-4579-4CFC-A855-BD8B0FB23F17}"/>
              </a:ext>
            </a:extLst>
          </p:cNvPr>
          <p:cNvGrpSpPr/>
          <p:nvPr/>
        </p:nvGrpSpPr>
        <p:grpSpPr>
          <a:xfrm>
            <a:off x="9676166" y="3368675"/>
            <a:ext cx="1524000" cy="1428750"/>
            <a:chOff x="0" y="0"/>
            <a:chExt cx="1524000" cy="1428750"/>
          </a:xfrm>
        </p:grpSpPr>
        <p:sp>
          <p:nvSpPr>
            <p:cNvPr id="1041" name="Rectangle 47">
              <a:extLst>
                <a:ext uri="{FF2B5EF4-FFF2-40B4-BE49-F238E27FC236}">
                  <a16:creationId xmlns:a16="http://schemas.microsoft.com/office/drawing/2014/main" id="{057366A5-D7AC-4521-8499-193C78B2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24000" cy="1428750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2" name="Group 48">
              <a:extLst>
                <a:ext uri="{FF2B5EF4-FFF2-40B4-BE49-F238E27FC236}">
                  <a16:creationId xmlns:a16="http://schemas.microsoft.com/office/drawing/2014/main" id="{4C3A4775-49A5-4906-B6F2-C0E7ECAE5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750" y="180975"/>
              <a:ext cx="1190625" cy="1085850"/>
              <a:chOff x="2500" y="1824"/>
              <a:chExt cx="750" cy="684"/>
            </a:xfrm>
          </p:grpSpPr>
          <p:grpSp>
            <p:nvGrpSpPr>
              <p:cNvPr id="1043" name="Group 49">
                <a:extLst>
                  <a:ext uri="{FF2B5EF4-FFF2-40B4-BE49-F238E27FC236}">
                    <a16:creationId xmlns:a16="http://schemas.microsoft.com/office/drawing/2014/main" id="{0DDB7F4E-F494-48C1-AECD-2E3AF4FDD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824"/>
                <a:ext cx="658" cy="596"/>
                <a:chOff x="2592" y="1824"/>
                <a:chExt cx="658" cy="596"/>
              </a:xfrm>
            </p:grpSpPr>
            <p:grpSp>
              <p:nvGrpSpPr>
                <p:cNvPr id="1045" name="Group 50">
                  <a:extLst>
                    <a:ext uri="{FF2B5EF4-FFF2-40B4-BE49-F238E27FC236}">
                      <a16:creationId xmlns:a16="http://schemas.microsoft.com/office/drawing/2014/main" id="{A8CB0B98-D98E-4B19-8D7E-1B3FA3DC5D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3" y="1854"/>
                  <a:ext cx="536" cy="537"/>
                  <a:chOff x="2649" y="1858"/>
                  <a:chExt cx="536" cy="537"/>
                </a:xfrm>
              </p:grpSpPr>
              <p:sp>
                <p:nvSpPr>
                  <p:cNvPr id="1047" name="AutoShape 51" descr="logo">
                    <a:extLst>
                      <a:ext uri="{FF2B5EF4-FFF2-40B4-BE49-F238E27FC236}">
                        <a16:creationId xmlns:a16="http://schemas.microsoft.com/office/drawing/2014/main" id="{1E6135B4-5CCD-4F24-A850-245DA503215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1" y="2031"/>
                    <a:ext cx="192" cy="1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8" name="AutoShape 52" descr="logo">
                    <a:extLst>
                      <a:ext uri="{FF2B5EF4-FFF2-40B4-BE49-F238E27FC236}">
                        <a16:creationId xmlns:a16="http://schemas.microsoft.com/office/drawing/2014/main" id="{D7F11E63-38C3-4DE2-BC5C-C51AB436E18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1" y="2031"/>
                    <a:ext cx="192" cy="1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9" name="AutoShape 53" descr="logo">
                    <a:extLst>
                      <a:ext uri="{FF2B5EF4-FFF2-40B4-BE49-F238E27FC236}">
                        <a16:creationId xmlns:a16="http://schemas.microsoft.com/office/drawing/2014/main" id="{C6E9F5B8-3C30-4C4E-9041-4034DF821EE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821" y="2031"/>
                    <a:ext cx="192" cy="1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050" name="Group 54">
                    <a:extLst>
                      <a:ext uri="{FF2B5EF4-FFF2-40B4-BE49-F238E27FC236}">
                        <a16:creationId xmlns:a16="http://schemas.microsoft.com/office/drawing/2014/main" id="{5A49DD27-833E-4ABA-8B12-9CEDA6F368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9" y="1858"/>
                    <a:ext cx="536" cy="537"/>
                    <a:chOff x="2663" y="1862"/>
                    <a:chExt cx="536" cy="537"/>
                  </a:xfrm>
                </p:grpSpPr>
                <p:sp>
                  <p:nvSpPr>
                    <p:cNvPr id="1052" name="Oval 55">
                      <a:extLst>
                        <a:ext uri="{FF2B5EF4-FFF2-40B4-BE49-F238E27FC236}">
                          <a16:creationId xmlns:a16="http://schemas.microsoft.com/office/drawing/2014/main" id="{B2D52C69-C417-4A36-8B15-969746AE41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1822065">
                      <a:off x="2825" y="1862"/>
                      <a:ext cx="212" cy="5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D4EA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3" name="Oval 56">
                      <a:extLst>
                        <a:ext uri="{FF2B5EF4-FFF2-40B4-BE49-F238E27FC236}">
                          <a16:creationId xmlns:a16="http://schemas.microsoft.com/office/drawing/2014/main" id="{10D842A3-81F6-47E5-A38C-14DCEAEBC6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887491">
                      <a:off x="2826" y="1863"/>
                      <a:ext cx="212" cy="5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EAFF17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4" name="Oval 57">
                      <a:extLst>
                        <a:ext uri="{FF2B5EF4-FFF2-40B4-BE49-F238E27FC236}">
                          <a16:creationId xmlns:a16="http://schemas.microsoft.com/office/drawing/2014/main" id="{E374A19F-2A69-4179-A04F-59A2307964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825" y="1862"/>
                      <a:ext cx="212" cy="53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EAFF17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1" name="Oval 58">
                    <a:extLst>
                      <a:ext uri="{FF2B5EF4-FFF2-40B4-BE49-F238E27FC236}">
                        <a16:creationId xmlns:a16="http://schemas.microsoft.com/office/drawing/2014/main" id="{579A2CD2-D63C-4155-AB3B-F26B0FE55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8" y="2076"/>
                    <a:ext cx="98" cy="100"/>
                  </a:xfrm>
                  <a:prstGeom prst="ellipse">
                    <a:avLst/>
                  </a:prstGeom>
                  <a:solidFill>
                    <a:srgbClr val="D4EA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46" name="Rectangle 59">
                  <a:extLst>
                    <a:ext uri="{FF2B5EF4-FFF2-40B4-BE49-F238E27FC236}">
                      <a16:creationId xmlns:a16="http://schemas.microsoft.com/office/drawing/2014/main" id="{A7367AE2-261B-4784-A6D7-6B756EB4B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824"/>
                  <a:ext cx="658" cy="596"/>
                </a:xfrm>
                <a:prstGeom prst="rect">
                  <a:avLst/>
                </a:prstGeom>
                <a:noFill/>
                <a:ln w="38100">
                  <a:solidFill>
                    <a:srgbClr val="EAFF17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44" name="Freeform 60">
                <a:extLst>
                  <a:ext uri="{FF2B5EF4-FFF2-40B4-BE49-F238E27FC236}">
                    <a16:creationId xmlns:a16="http://schemas.microsoft.com/office/drawing/2014/main" id="{D33FB0F8-2171-4ABC-8218-3AE96FEB4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0" y="1860"/>
                <a:ext cx="708" cy="648"/>
              </a:xfrm>
              <a:custGeom>
                <a:avLst/>
                <a:gdLst>
                  <a:gd name="T0" fmla="*/ 0 w 708"/>
                  <a:gd name="T1" fmla="*/ 20 h 648"/>
                  <a:gd name="T2" fmla="*/ 2 w 708"/>
                  <a:gd name="T3" fmla="*/ 648 h 648"/>
                  <a:gd name="T4" fmla="*/ 686 w 708"/>
                  <a:gd name="T5" fmla="*/ 648 h 648"/>
                  <a:gd name="T6" fmla="*/ 708 w 708"/>
                  <a:gd name="T7" fmla="*/ 614 h 648"/>
                  <a:gd name="T8" fmla="*/ 30 w 708"/>
                  <a:gd name="T9" fmla="*/ 618 h 648"/>
                  <a:gd name="T10" fmla="*/ 24 w 708"/>
                  <a:gd name="T11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648">
                    <a:moveTo>
                      <a:pt x="0" y="20"/>
                    </a:moveTo>
                    <a:lnTo>
                      <a:pt x="2" y="648"/>
                    </a:lnTo>
                    <a:lnTo>
                      <a:pt x="686" y="648"/>
                    </a:lnTo>
                    <a:lnTo>
                      <a:pt x="708" y="614"/>
                    </a:lnTo>
                    <a:lnTo>
                      <a:pt x="30" y="618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D4EA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56" name="Rectangle 61">
            <a:extLst>
              <a:ext uri="{FF2B5EF4-FFF2-40B4-BE49-F238E27FC236}">
                <a16:creationId xmlns:a16="http://schemas.microsoft.com/office/drawing/2014/main" id="{A50A0D6E-DC03-4295-B192-7908C7C0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724" y="2082447"/>
            <a:ext cx="1524000" cy="142875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7" name="Group 62">
            <a:extLst>
              <a:ext uri="{FF2B5EF4-FFF2-40B4-BE49-F238E27FC236}">
                <a16:creationId xmlns:a16="http://schemas.microsoft.com/office/drawing/2014/main" id="{7B0DB054-E487-4C33-AA20-8AB4DA005F90}"/>
              </a:ext>
            </a:extLst>
          </p:cNvPr>
          <p:cNvGrpSpPr>
            <a:grpSpLocks/>
          </p:cNvGrpSpPr>
          <p:nvPr/>
        </p:nvGrpSpPr>
        <p:grpSpPr bwMode="auto">
          <a:xfrm>
            <a:off x="3422474" y="2263422"/>
            <a:ext cx="1190625" cy="1085850"/>
            <a:chOff x="2500" y="1824"/>
            <a:chExt cx="750" cy="684"/>
          </a:xfrm>
        </p:grpSpPr>
        <p:grpSp>
          <p:nvGrpSpPr>
            <p:cNvPr id="1058" name="Group 63">
              <a:extLst>
                <a:ext uri="{FF2B5EF4-FFF2-40B4-BE49-F238E27FC236}">
                  <a16:creationId xmlns:a16="http://schemas.microsoft.com/office/drawing/2014/main" id="{04892CE7-0633-4406-9397-1B02358AB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824"/>
              <a:ext cx="658" cy="596"/>
              <a:chOff x="2592" y="1824"/>
              <a:chExt cx="658" cy="596"/>
            </a:xfrm>
          </p:grpSpPr>
          <p:grpSp>
            <p:nvGrpSpPr>
              <p:cNvPr id="1060" name="Group 64">
                <a:extLst>
                  <a:ext uri="{FF2B5EF4-FFF2-40B4-BE49-F238E27FC236}">
                    <a16:creationId xmlns:a16="http://schemas.microsoft.com/office/drawing/2014/main" id="{C364DB92-FA2E-4429-838C-C0AD0F0F3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1854"/>
                <a:ext cx="536" cy="537"/>
                <a:chOff x="2649" y="1858"/>
                <a:chExt cx="536" cy="537"/>
              </a:xfrm>
            </p:grpSpPr>
            <p:sp>
              <p:nvSpPr>
                <p:cNvPr id="1062" name="AutoShape 65" descr="logo">
                  <a:extLst>
                    <a:ext uri="{FF2B5EF4-FFF2-40B4-BE49-F238E27FC236}">
                      <a16:creationId xmlns:a16="http://schemas.microsoft.com/office/drawing/2014/main" id="{E5233A7C-43E4-4EA8-80DD-2A881B04BAF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3" name="AutoShape 66" descr="logo">
                  <a:extLst>
                    <a:ext uri="{FF2B5EF4-FFF2-40B4-BE49-F238E27FC236}">
                      <a16:creationId xmlns:a16="http://schemas.microsoft.com/office/drawing/2014/main" id="{14CCF3A8-82C8-4FB8-A796-76412740A23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4" name="AutoShape 67" descr="logo">
                  <a:extLst>
                    <a:ext uri="{FF2B5EF4-FFF2-40B4-BE49-F238E27FC236}">
                      <a16:creationId xmlns:a16="http://schemas.microsoft.com/office/drawing/2014/main" id="{33A170C8-F1A0-4663-8136-284082956E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065" name="Group 68">
                  <a:extLst>
                    <a:ext uri="{FF2B5EF4-FFF2-40B4-BE49-F238E27FC236}">
                      <a16:creationId xmlns:a16="http://schemas.microsoft.com/office/drawing/2014/main" id="{6C7E1443-7E35-4881-AD33-70BE499482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9" y="1858"/>
                  <a:ext cx="536" cy="537"/>
                  <a:chOff x="2663" y="1862"/>
                  <a:chExt cx="536" cy="537"/>
                </a:xfrm>
              </p:grpSpPr>
              <p:sp>
                <p:nvSpPr>
                  <p:cNvPr id="1067" name="Oval 69">
                    <a:extLst>
                      <a:ext uri="{FF2B5EF4-FFF2-40B4-BE49-F238E27FC236}">
                        <a16:creationId xmlns:a16="http://schemas.microsoft.com/office/drawing/2014/main" id="{FA6D411A-14E3-4483-A89B-78CE056D90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822065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1D22EB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8" name="Oval 70">
                    <a:extLst>
                      <a:ext uri="{FF2B5EF4-FFF2-40B4-BE49-F238E27FC236}">
                        <a16:creationId xmlns:a16="http://schemas.microsoft.com/office/drawing/2014/main" id="{79B01740-9B55-4250-AD22-03A4903046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87491">
                    <a:off x="2826" y="1863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1116B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9" name="Oval 71">
                    <a:extLst>
                      <a:ext uri="{FF2B5EF4-FFF2-40B4-BE49-F238E27FC236}">
                        <a16:creationId xmlns:a16="http://schemas.microsoft.com/office/drawing/2014/main" id="{A601559A-20A0-4805-B472-8C6768095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1116B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6" name="Oval 72">
                  <a:extLst>
                    <a:ext uri="{FF2B5EF4-FFF2-40B4-BE49-F238E27FC236}">
                      <a16:creationId xmlns:a16="http://schemas.microsoft.com/office/drawing/2014/main" id="{FADC6D4C-80C2-4717-AA85-092340D60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2076"/>
                  <a:ext cx="98" cy="100"/>
                </a:xfrm>
                <a:prstGeom prst="ellipse">
                  <a:avLst/>
                </a:prstGeom>
                <a:solidFill>
                  <a:srgbClr val="1D22E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61" name="Rectangle 73">
                <a:extLst>
                  <a:ext uri="{FF2B5EF4-FFF2-40B4-BE49-F238E27FC236}">
                    <a16:creationId xmlns:a16="http://schemas.microsoft.com/office/drawing/2014/main" id="{4D9DB2BD-0798-44DE-AAAA-C43B7BD28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658" cy="596"/>
              </a:xfrm>
              <a:prstGeom prst="rect">
                <a:avLst/>
              </a:prstGeom>
              <a:noFill/>
              <a:ln w="38100">
                <a:solidFill>
                  <a:srgbClr val="1116B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9" name="Freeform 74">
              <a:extLst>
                <a:ext uri="{FF2B5EF4-FFF2-40B4-BE49-F238E27FC236}">
                  <a16:creationId xmlns:a16="http://schemas.microsoft.com/office/drawing/2014/main" id="{A1F39A8A-A99F-4868-AE75-711389A31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860"/>
              <a:ext cx="708" cy="648"/>
            </a:xfrm>
            <a:custGeom>
              <a:avLst/>
              <a:gdLst>
                <a:gd name="T0" fmla="*/ 0 w 708"/>
                <a:gd name="T1" fmla="*/ 20 h 648"/>
                <a:gd name="T2" fmla="*/ 2 w 708"/>
                <a:gd name="T3" fmla="*/ 648 h 648"/>
                <a:gd name="T4" fmla="*/ 686 w 708"/>
                <a:gd name="T5" fmla="*/ 648 h 648"/>
                <a:gd name="T6" fmla="*/ 708 w 708"/>
                <a:gd name="T7" fmla="*/ 614 h 648"/>
                <a:gd name="T8" fmla="*/ 30 w 708"/>
                <a:gd name="T9" fmla="*/ 618 h 648"/>
                <a:gd name="T10" fmla="*/ 24 w 708"/>
                <a:gd name="T11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648">
                  <a:moveTo>
                    <a:pt x="0" y="20"/>
                  </a:moveTo>
                  <a:lnTo>
                    <a:pt x="2" y="648"/>
                  </a:lnTo>
                  <a:lnTo>
                    <a:pt x="686" y="648"/>
                  </a:lnTo>
                  <a:lnTo>
                    <a:pt x="708" y="614"/>
                  </a:lnTo>
                  <a:lnTo>
                    <a:pt x="30" y="618"/>
                  </a:lnTo>
                  <a:lnTo>
                    <a:pt x="24" y="0"/>
                  </a:lnTo>
                </a:path>
              </a:pathLst>
            </a:custGeom>
            <a:solidFill>
              <a:srgbClr val="1D22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0" name="Rectangle 75">
            <a:extLst>
              <a:ext uri="{FF2B5EF4-FFF2-40B4-BE49-F238E27FC236}">
                <a16:creationId xmlns:a16="http://schemas.microsoft.com/office/drawing/2014/main" id="{47C98A88-06BB-4D9A-BB57-386B554A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142875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1" name="Group 76">
            <a:extLst>
              <a:ext uri="{FF2B5EF4-FFF2-40B4-BE49-F238E27FC236}">
                <a16:creationId xmlns:a16="http://schemas.microsoft.com/office/drawing/2014/main" id="{8024FF43-9DEC-496B-9571-302DE61868DC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180975"/>
            <a:ext cx="1190625" cy="1085850"/>
            <a:chOff x="2500" y="1824"/>
            <a:chExt cx="750" cy="684"/>
          </a:xfrm>
        </p:grpSpPr>
        <p:grpSp>
          <p:nvGrpSpPr>
            <p:cNvPr id="1072" name="Group 77">
              <a:extLst>
                <a:ext uri="{FF2B5EF4-FFF2-40B4-BE49-F238E27FC236}">
                  <a16:creationId xmlns:a16="http://schemas.microsoft.com/office/drawing/2014/main" id="{A5833971-704E-43B2-8A87-B832FE1A2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824"/>
              <a:ext cx="658" cy="596"/>
              <a:chOff x="2592" y="1824"/>
              <a:chExt cx="658" cy="596"/>
            </a:xfrm>
          </p:grpSpPr>
          <p:grpSp>
            <p:nvGrpSpPr>
              <p:cNvPr id="1074" name="Group 78">
                <a:extLst>
                  <a:ext uri="{FF2B5EF4-FFF2-40B4-BE49-F238E27FC236}">
                    <a16:creationId xmlns:a16="http://schemas.microsoft.com/office/drawing/2014/main" id="{75613F4B-C345-4DDC-A496-02B5935BA1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3" y="1854"/>
                <a:ext cx="536" cy="537"/>
                <a:chOff x="2649" y="1858"/>
                <a:chExt cx="536" cy="537"/>
              </a:xfrm>
            </p:grpSpPr>
            <p:sp>
              <p:nvSpPr>
                <p:cNvPr id="1076" name="AutoShape 79" descr="logo">
                  <a:extLst>
                    <a:ext uri="{FF2B5EF4-FFF2-40B4-BE49-F238E27FC236}">
                      <a16:creationId xmlns:a16="http://schemas.microsoft.com/office/drawing/2014/main" id="{229836C8-F487-41F0-A47E-6A2F098177B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9D3AC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7" name="AutoShape 80" descr="logo">
                  <a:extLst>
                    <a:ext uri="{FF2B5EF4-FFF2-40B4-BE49-F238E27FC236}">
                      <a16:creationId xmlns:a16="http://schemas.microsoft.com/office/drawing/2014/main" id="{E4879583-3677-4424-A7ED-9466849A70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8" name="AutoShape 81" descr="logo">
                  <a:extLst>
                    <a:ext uri="{FF2B5EF4-FFF2-40B4-BE49-F238E27FC236}">
                      <a16:creationId xmlns:a16="http://schemas.microsoft.com/office/drawing/2014/main" id="{21FBDA71-537D-48CE-97BE-4A71F58F92F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1" y="2031"/>
                  <a:ext cx="192" cy="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079" name="Group 82">
                  <a:extLst>
                    <a:ext uri="{FF2B5EF4-FFF2-40B4-BE49-F238E27FC236}">
                      <a16:creationId xmlns:a16="http://schemas.microsoft.com/office/drawing/2014/main" id="{B71151BB-1277-4DD0-8E79-100A66CA17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9" y="1858"/>
                  <a:ext cx="536" cy="537"/>
                  <a:chOff x="2663" y="1862"/>
                  <a:chExt cx="536" cy="537"/>
                </a:xfrm>
              </p:grpSpPr>
              <p:sp>
                <p:nvSpPr>
                  <p:cNvPr id="1081" name="Oval 83">
                    <a:extLst>
                      <a:ext uri="{FF2B5EF4-FFF2-40B4-BE49-F238E27FC236}">
                        <a16:creationId xmlns:a16="http://schemas.microsoft.com/office/drawing/2014/main" id="{BC699181-934E-4908-B9D6-6AC67F00DE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1822065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9D3A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2" name="Oval 84">
                    <a:extLst>
                      <a:ext uri="{FF2B5EF4-FFF2-40B4-BE49-F238E27FC236}">
                        <a16:creationId xmlns:a16="http://schemas.microsoft.com/office/drawing/2014/main" id="{48AFA6CE-B882-4147-99DD-D52414171C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887491">
                    <a:off x="2826" y="1863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9D3A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3" name="Oval 85">
                    <a:extLst>
                      <a:ext uri="{FF2B5EF4-FFF2-40B4-BE49-F238E27FC236}">
                        <a16:creationId xmlns:a16="http://schemas.microsoft.com/office/drawing/2014/main" id="{AA94C8AC-BC29-49C2-8630-4A42A7A50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2825" y="1862"/>
                    <a:ext cx="212" cy="536"/>
                  </a:xfrm>
                  <a:prstGeom prst="ellipse">
                    <a:avLst/>
                  </a:prstGeom>
                  <a:noFill/>
                  <a:ln w="38100">
                    <a:solidFill>
                      <a:srgbClr val="09D3A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0" name="Oval 86">
                  <a:extLst>
                    <a:ext uri="{FF2B5EF4-FFF2-40B4-BE49-F238E27FC236}">
                      <a16:creationId xmlns:a16="http://schemas.microsoft.com/office/drawing/2014/main" id="{63218268-DF24-49B0-B9CE-6F3C85E71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8" y="2076"/>
                  <a:ext cx="98" cy="100"/>
                </a:xfrm>
                <a:prstGeom prst="ellipse">
                  <a:avLst/>
                </a:prstGeom>
                <a:solidFill>
                  <a:srgbClr val="09D3A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75" name="Rectangle 87">
                <a:extLst>
                  <a:ext uri="{FF2B5EF4-FFF2-40B4-BE49-F238E27FC236}">
                    <a16:creationId xmlns:a16="http://schemas.microsoft.com/office/drawing/2014/main" id="{B05B1A5A-3DE0-4EB2-8905-D46C08CD9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658" cy="596"/>
              </a:xfrm>
              <a:prstGeom prst="rect">
                <a:avLst/>
              </a:prstGeom>
              <a:noFill/>
              <a:ln w="38100">
                <a:solidFill>
                  <a:srgbClr val="09D3A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73" name="Freeform 88">
              <a:extLst>
                <a:ext uri="{FF2B5EF4-FFF2-40B4-BE49-F238E27FC236}">
                  <a16:creationId xmlns:a16="http://schemas.microsoft.com/office/drawing/2014/main" id="{8609A433-E7CE-48AD-B36B-0A2A98C0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860"/>
              <a:ext cx="708" cy="648"/>
            </a:xfrm>
            <a:custGeom>
              <a:avLst/>
              <a:gdLst>
                <a:gd name="T0" fmla="*/ 0 w 708"/>
                <a:gd name="T1" fmla="*/ 20 h 648"/>
                <a:gd name="T2" fmla="*/ 2 w 708"/>
                <a:gd name="T3" fmla="*/ 648 h 648"/>
                <a:gd name="T4" fmla="*/ 686 w 708"/>
                <a:gd name="T5" fmla="*/ 648 h 648"/>
                <a:gd name="T6" fmla="*/ 708 w 708"/>
                <a:gd name="T7" fmla="*/ 614 h 648"/>
                <a:gd name="T8" fmla="*/ 30 w 708"/>
                <a:gd name="T9" fmla="*/ 618 h 648"/>
                <a:gd name="T10" fmla="*/ 24 w 708"/>
                <a:gd name="T11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8" h="648">
                  <a:moveTo>
                    <a:pt x="0" y="20"/>
                  </a:moveTo>
                  <a:lnTo>
                    <a:pt x="2" y="648"/>
                  </a:lnTo>
                  <a:lnTo>
                    <a:pt x="686" y="648"/>
                  </a:lnTo>
                  <a:lnTo>
                    <a:pt x="708" y="614"/>
                  </a:lnTo>
                  <a:lnTo>
                    <a:pt x="30" y="618"/>
                  </a:lnTo>
                  <a:lnTo>
                    <a:pt x="24" y="0"/>
                  </a:lnTo>
                </a:path>
              </a:pathLst>
            </a:custGeom>
            <a:solidFill>
              <a:srgbClr val="09D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16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Callahan</dc:creator>
  <cp:lastModifiedBy>Michael Callahan</cp:lastModifiedBy>
  <cp:revision>4</cp:revision>
  <dcterms:created xsi:type="dcterms:W3CDTF">2019-12-29T17:59:03Z</dcterms:created>
  <dcterms:modified xsi:type="dcterms:W3CDTF">2019-12-30T16:41:35Z</dcterms:modified>
</cp:coreProperties>
</file>