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23D5C-DFB4-4C48-B03A-5BD9BEDAE852}" type="datetimeFigureOut">
              <a:rPr lang="fr-FR" smtClean="0"/>
              <a:t>13/04/15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B0F39-4051-BB4A-B898-362076AF6D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85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Gérer la</a:t>
            </a:r>
            <a:r>
              <a:rPr lang="fr-FR" baseline="0" dirty="0" smtClean="0"/>
              <a:t> réservation </a:t>
            </a:r>
            <a:r>
              <a:rPr lang="fr-FR" dirty="0" smtClean="0"/>
              <a:t>du</a:t>
            </a:r>
            <a:r>
              <a:rPr lang="fr-FR" baseline="0" dirty="0" smtClean="0"/>
              <a:t> client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Gestion de l’appel/réception commande via l’application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La mise en place du chauffeur/logistique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0F39-4051-BB4A-B898-362076AF6D2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87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6989-9AD7-D749-B1E2-C148FAC4EE03}" type="datetimeFigureOut">
              <a:rPr lang="fr-FR" smtClean="0"/>
              <a:t>13/04/15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2093-24E5-8F47-9D12-26B0181328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15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6989-9AD7-D749-B1E2-C148FAC4EE03}" type="datetimeFigureOut">
              <a:rPr lang="fr-FR" smtClean="0"/>
              <a:t>13/04/15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2093-24E5-8F47-9D12-26B0181328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53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6989-9AD7-D749-B1E2-C148FAC4EE03}" type="datetimeFigureOut">
              <a:rPr lang="fr-FR" smtClean="0"/>
              <a:t>13/04/15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2093-24E5-8F47-9D12-26B0181328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62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6989-9AD7-D749-B1E2-C148FAC4EE03}" type="datetimeFigureOut">
              <a:rPr lang="fr-FR" smtClean="0"/>
              <a:t>13/04/15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2093-24E5-8F47-9D12-26B0181328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3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6989-9AD7-D749-B1E2-C148FAC4EE03}" type="datetimeFigureOut">
              <a:rPr lang="fr-FR" smtClean="0"/>
              <a:t>13/04/15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2093-24E5-8F47-9D12-26B0181328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35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6989-9AD7-D749-B1E2-C148FAC4EE03}" type="datetimeFigureOut">
              <a:rPr lang="fr-FR" smtClean="0"/>
              <a:t>13/04/15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2093-24E5-8F47-9D12-26B0181328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91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6989-9AD7-D749-B1E2-C148FAC4EE03}" type="datetimeFigureOut">
              <a:rPr lang="fr-FR" smtClean="0"/>
              <a:t>13/04/15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2093-24E5-8F47-9D12-26B0181328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58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6989-9AD7-D749-B1E2-C148FAC4EE03}" type="datetimeFigureOut">
              <a:rPr lang="fr-FR" smtClean="0"/>
              <a:t>13/04/15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2093-24E5-8F47-9D12-26B0181328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46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6989-9AD7-D749-B1E2-C148FAC4EE03}" type="datetimeFigureOut">
              <a:rPr lang="fr-FR" smtClean="0"/>
              <a:t>13/04/15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2093-24E5-8F47-9D12-26B0181328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30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6989-9AD7-D749-B1E2-C148FAC4EE03}" type="datetimeFigureOut">
              <a:rPr lang="fr-FR" smtClean="0"/>
              <a:t>13/04/15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2093-24E5-8F47-9D12-26B0181328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6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6989-9AD7-D749-B1E2-C148FAC4EE03}" type="datetimeFigureOut">
              <a:rPr lang="fr-FR" smtClean="0"/>
              <a:t>13/04/15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2093-24E5-8F47-9D12-26B0181328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44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76989-9AD7-D749-B1E2-C148FAC4EE03}" type="datetimeFigureOut">
              <a:rPr lang="fr-FR" smtClean="0"/>
              <a:t>13/04/15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92093-24E5-8F47-9D12-26B0181328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95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Cartographie des processus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7523957" y="1744138"/>
            <a:ext cx="1162843" cy="452865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Satisfaction</a:t>
            </a:r>
          </a:p>
          <a:p>
            <a:pPr algn="ctr"/>
            <a:r>
              <a:rPr lang="fr-FR" sz="1400" dirty="0" smtClean="0"/>
              <a:t>Client</a:t>
            </a:r>
            <a:endParaRPr lang="fr-FR" sz="1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57200" y="1744138"/>
            <a:ext cx="1162843" cy="452865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Besoin </a:t>
            </a:r>
          </a:p>
          <a:p>
            <a:pPr algn="ctr"/>
            <a:r>
              <a:rPr lang="fr-FR" sz="1400" dirty="0" smtClean="0"/>
              <a:t>Client</a:t>
            </a:r>
            <a:endParaRPr lang="fr-FR" sz="1400" dirty="0"/>
          </a:p>
        </p:txBody>
      </p:sp>
      <p:sp>
        <p:nvSpPr>
          <p:cNvPr id="9" name="Signalisation droite 8"/>
          <p:cNvSpPr/>
          <p:nvPr/>
        </p:nvSpPr>
        <p:spPr>
          <a:xfrm>
            <a:off x="1922254" y="3228145"/>
            <a:ext cx="5490451" cy="6480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la réservation du client</a:t>
            </a:r>
            <a:endParaRPr lang="fr-FR" dirty="0"/>
          </a:p>
        </p:txBody>
      </p:sp>
      <p:sp>
        <p:nvSpPr>
          <p:cNvPr id="10" name="Signalisation droite 9"/>
          <p:cNvSpPr/>
          <p:nvPr/>
        </p:nvSpPr>
        <p:spPr>
          <a:xfrm>
            <a:off x="1922254" y="2462055"/>
            <a:ext cx="5490451" cy="6480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les offres particuliers/business</a:t>
            </a:r>
            <a:endParaRPr lang="fr-FR" dirty="0"/>
          </a:p>
        </p:txBody>
      </p:sp>
      <p:sp>
        <p:nvSpPr>
          <p:cNvPr id="11" name="Signalisation droite 10"/>
          <p:cNvSpPr/>
          <p:nvPr/>
        </p:nvSpPr>
        <p:spPr>
          <a:xfrm>
            <a:off x="1954932" y="4762988"/>
            <a:ext cx="5490451" cy="6480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Suivi du service de transport</a:t>
            </a:r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1814653" y="1417637"/>
            <a:ext cx="5544918" cy="953788"/>
            <a:chOff x="1823217" y="1417637"/>
            <a:chExt cx="5544918" cy="953788"/>
          </a:xfrm>
        </p:grpSpPr>
        <p:sp>
          <p:nvSpPr>
            <p:cNvPr id="13" name="Signalisation droite 12"/>
            <p:cNvSpPr/>
            <p:nvPr/>
          </p:nvSpPr>
          <p:spPr>
            <a:xfrm rot="5400000">
              <a:off x="1880618" y="1360238"/>
              <a:ext cx="953786" cy="1068588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1050" dirty="0" smtClean="0"/>
                <a:t>Définir et prendre les orientations stratégiques</a:t>
              </a:r>
              <a:endParaRPr lang="fr-FR" sz="1050" dirty="0"/>
            </a:p>
          </p:txBody>
        </p:sp>
        <p:sp>
          <p:nvSpPr>
            <p:cNvPr id="14" name="Signalisation droite 13"/>
            <p:cNvSpPr/>
            <p:nvPr/>
          </p:nvSpPr>
          <p:spPr>
            <a:xfrm rot="5400000">
              <a:off x="3006741" y="1360236"/>
              <a:ext cx="953786" cy="1068588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1050" dirty="0" smtClean="0"/>
                <a:t>Gestion de la relation client et marketing</a:t>
              </a:r>
              <a:endParaRPr lang="fr-FR" sz="1050" dirty="0"/>
            </a:p>
          </p:txBody>
        </p:sp>
        <p:sp>
          <p:nvSpPr>
            <p:cNvPr id="15" name="Signalisation droite 14"/>
            <p:cNvSpPr/>
            <p:nvPr/>
          </p:nvSpPr>
          <p:spPr>
            <a:xfrm rot="5400000">
              <a:off x="4128583" y="1360238"/>
              <a:ext cx="953786" cy="1068588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1050" dirty="0" smtClean="0"/>
                <a:t>Gestion des véhicules de l’entreprise</a:t>
              </a:r>
              <a:endParaRPr lang="fr-FR" sz="1050" dirty="0"/>
            </a:p>
          </p:txBody>
        </p:sp>
        <p:sp>
          <p:nvSpPr>
            <p:cNvPr id="16" name="Signalisation droite 15"/>
            <p:cNvSpPr/>
            <p:nvPr/>
          </p:nvSpPr>
          <p:spPr>
            <a:xfrm rot="5400000">
              <a:off x="5243067" y="1360236"/>
              <a:ext cx="953786" cy="1068588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1050" dirty="0" smtClean="0"/>
                <a:t>Suivi des contrats</a:t>
              </a:r>
              <a:endParaRPr lang="fr-FR" sz="1050" dirty="0"/>
            </a:p>
          </p:txBody>
        </p:sp>
        <p:sp>
          <p:nvSpPr>
            <p:cNvPr id="18" name="Signalisation droite 17"/>
            <p:cNvSpPr/>
            <p:nvPr/>
          </p:nvSpPr>
          <p:spPr>
            <a:xfrm rot="5400000">
              <a:off x="6356948" y="1360236"/>
              <a:ext cx="953786" cy="1068588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1050" dirty="0" smtClean="0"/>
                <a:t>Développement à l’international</a:t>
              </a:r>
              <a:endParaRPr lang="fr-FR" sz="1050" dirty="0"/>
            </a:p>
          </p:txBody>
        </p:sp>
      </p:grpSp>
      <p:sp>
        <p:nvSpPr>
          <p:cNvPr id="21" name="Signalisation droite 20"/>
          <p:cNvSpPr/>
          <p:nvPr/>
        </p:nvSpPr>
        <p:spPr>
          <a:xfrm rot="16200000">
            <a:off x="2067931" y="5311192"/>
            <a:ext cx="953785" cy="130598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050" dirty="0" smtClean="0"/>
              <a:t>Achat maintenance et revente des véhicules</a:t>
            </a:r>
            <a:endParaRPr lang="fr-FR" sz="1050" dirty="0"/>
          </a:p>
        </p:txBody>
      </p:sp>
      <p:sp>
        <p:nvSpPr>
          <p:cNvPr id="22" name="Signalisation droite 21"/>
          <p:cNvSpPr/>
          <p:nvPr/>
        </p:nvSpPr>
        <p:spPr>
          <a:xfrm rot="16200000">
            <a:off x="3455968" y="5306539"/>
            <a:ext cx="953785" cy="1315296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050" dirty="0" smtClean="0"/>
              <a:t>Équipement des véhicules</a:t>
            </a:r>
            <a:endParaRPr lang="fr-FR" sz="1050" dirty="0"/>
          </a:p>
        </p:txBody>
      </p:sp>
      <p:sp>
        <p:nvSpPr>
          <p:cNvPr id="23" name="Signalisation droite 22"/>
          <p:cNvSpPr/>
          <p:nvPr/>
        </p:nvSpPr>
        <p:spPr>
          <a:xfrm rot="16200000">
            <a:off x="4841408" y="5322843"/>
            <a:ext cx="953785" cy="1301641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050" dirty="0" smtClean="0"/>
              <a:t>Gestion de la trésorerie</a:t>
            </a:r>
            <a:endParaRPr lang="fr-FR" sz="1050" dirty="0"/>
          </a:p>
        </p:txBody>
      </p:sp>
      <p:sp>
        <p:nvSpPr>
          <p:cNvPr id="24" name="Signalisation droite 23"/>
          <p:cNvSpPr/>
          <p:nvPr/>
        </p:nvSpPr>
        <p:spPr>
          <a:xfrm rot="16200000">
            <a:off x="6222950" y="5304457"/>
            <a:ext cx="953785" cy="1319457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050" dirty="0" smtClean="0"/>
              <a:t>Gestion des RH (chauffeurs indépendants)</a:t>
            </a:r>
            <a:endParaRPr lang="fr-FR" sz="1050" dirty="0"/>
          </a:p>
        </p:txBody>
      </p:sp>
      <p:sp>
        <p:nvSpPr>
          <p:cNvPr id="25" name="Signalisation droite 24"/>
          <p:cNvSpPr/>
          <p:nvPr/>
        </p:nvSpPr>
        <p:spPr>
          <a:xfrm>
            <a:off x="1922254" y="3985493"/>
            <a:ext cx="5490451" cy="6480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Assurer le service de transport</a:t>
            </a:r>
          </a:p>
        </p:txBody>
      </p:sp>
    </p:spTree>
    <p:extLst>
      <p:ext uri="{BB962C8B-B14F-4D97-AF65-F5344CB8AC3E}">
        <p14:creationId xmlns:p14="http://schemas.microsoft.com/office/powerpoint/2010/main" val="838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94</Words>
  <Application>Microsoft Macintosh PowerPoint</Application>
  <PresentationFormat>Présentation à l'écran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Cartographie des processus</vt:lpstr>
    </vt:vector>
  </TitlesOfParts>
  <Company>Sopra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Indy De Deken</dc:creator>
  <cp:lastModifiedBy>Indy De Deken</cp:lastModifiedBy>
  <cp:revision>6</cp:revision>
  <dcterms:created xsi:type="dcterms:W3CDTF">2015-04-13T07:06:28Z</dcterms:created>
  <dcterms:modified xsi:type="dcterms:W3CDTF">2015-04-13T07:43:46Z</dcterms:modified>
</cp:coreProperties>
</file>