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6" r:id="rId1"/>
  </p:sldMasterIdLst>
  <p:notesMasterIdLst>
    <p:notesMasterId r:id="rId9"/>
  </p:notesMasterIdLst>
  <p:sldIdLst>
    <p:sldId id="256" r:id="rId2"/>
    <p:sldId id="257" r:id="rId3"/>
    <p:sldId id="263" r:id="rId4"/>
    <p:sldId id="264" r:id="rId5"/>
    <p:sldId id="261" r:id="rId6"/>
    <p:sldId id="265" r:id="rId7"/>
    <p:sldId id="266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E18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7" autoAdjust="0"/>
    <p:restoredTop sz="94660"/>
  </p:normalViewPr>
  <p:slideViewPr>
    <p:cSldViewPr snapToGrid="0">
      <p:cViewPr varScale="1">
        <p:scale>
          <a:sx n="45" d="100"/>
          <a:sy n="45" d="100"/>
        </p:scale>
        <p:origin x="-120" y="-7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4613A-8884-4E1A-86F8-E688911BCB1D}" type="datetimeFigureOut">
              <a:rPr lang="fr-FR" smtClean="0"/>
              <a:t>12/03/2015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30B3E-53E7-40D7-AFB0-C5CAE7A7DE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43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30B3E-53E7-40D7-AFB0-C5CAE7A7DEA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150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30B3E-53E7-40D7-AFB0-C5CAE7A7DEA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79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0187-D2B6-4F4F-8847-F7D4ADA6F54B}" type="datetime1">
              <a:rPr lang="fr-FR" smtClean="0"/>
              <a:t>12/03/2015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Mazelin Antoine - Pernes Mathieu - Master MIAGE App 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64D5-2F70-4B4B-BD02-167DF2137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38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F294-B70A-4C2A-BAE8-735356D3D3FF}" type="datetime1">
              <a:rPr lang="fr-FR" smtClean="0"/>
              <a:t>12/03/2015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Mazelin Antoine - Pernes Mathieu - Master MIAGE App 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64D5-2F70-4B4B-BD02-167DF2137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78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34F9-2F8C-4F11-AE44-B17E05790546}" type="datetime1">
              <a:rPr lang="fr-FR" smtClean="0"/>
              <a:t>12/03/2015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Mazelin Antoine - Pernes Mathieu - Master MIAGE App 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64D5-2F70-4B4B-BD02-167DF2137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3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9656-E5BE-4414-8B66-51DF2B64DB17}" type="datetime1">
              <a:rPr lang="fr-FR" smtClean="0"/>
              <a:t>12/03/2015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Mazelin Antoine - Pernes Mathieu - Master MIAGE App 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64D5-2F70-4B4B-BD02-167DF2137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56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CC89-30D9-4D04-B8C8-C5F4789FD0BE}" type="datetime1">
              <a:rPr lang="fr-FR" smtClean="0"/>
              <a:t>12/03/2015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Mazelin Antoine - Pernes Mathieu - Master MIAGE App 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64D5-2F70-4B4B-BD02-167DF2137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03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F08D-C0C9-4722-A008-44B1353F61A0}" type="datetime1">
              <a:rPr lang="fr-FR" smtClean="0"/>
              <a:t>12/03/2015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Mazelin Antoine - Pernes Mathieu - Master MIAGE App 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64D5-2F70-4B4B-BD02-167DF2137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04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5B13-399D-4AB7-A0E7-61DCA8C5A373}" type="datetime1">
              <a:rPr lang="fr-FR" smtClean="0"/>
              <a:t>12/03/2015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Mazelin Antoine - Pernes Mathieu - Master MIAGE App 2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64D5-2F70-4B4B-BD02-167DF2137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45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6676-84A5-4D46-83D8-3432884D733B}" type="datetime1">
              <a:rPr lang="fr-FR" smtClean="0"/>
              <a:t>12/03/2015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Mazelin Antoine - Pernes Mathieu - Master MIAGE App 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64D5-2F70-4B4B-BD02-167DF2137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61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950C-83A1-49F8-AEA9-F7EDD94BE3B5}" type="datetime1">
              <a:rPr lang="fr-FR" smtClean="0"/>
              <a:t>12/03/2015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Mazelin Antoine - Pernes Mathieu - Master MIAGE App 2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64D5-2F70-4B4B-BD02-167DF2137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02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F7BE-E4BB-415E-8B1A-54DEB7EA80E9}" type="datetime1">
              <a:rPr lang="fr-FR" smtClean="0"/>
              <a:t>12/03/2015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Mazelin Antoine - Pernes Mathieu - Master MIAGE App 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64D5-2F70-4B4B-BD02-167DF2137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9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2364-D57B-438B-BA98-96C132560B3A}" type="datetime1">
              <a:rPr lang="fr-FR" smtClean="0"/>
              <a:t>12/03/2015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Mazelin Antoine - Pernes Mathieu - Master MIAGE App 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64D5-2F70-4B4B-BD02-167DF2137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85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3E490-0F66-4C25-891D-6EE17BDD2FB7}" type="datetime1">
              <a:rPr lang="fr-FR" smtClean="0"/>
              <a:t>12/03/2015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Mazelin Antoine - Pernes Mathieu - Master MIAGE App 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764D5-2F70-4B4B-BD02-167DF2137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08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1.jpg"/><Relationship Id="rId7" Type="http://schemas.openxmlformats.org/officeDocument/2006/relationships/image" Target="../media/image7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3.jpg"/><Relationship Id="rId4" Type="http://schemas.openxmlformats.org/officeDocument/2006/relationships/image" Target="../media/image4.jp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5.jp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4.jpg"/><Relationship Id="rId4" Type="http://schemas.openxmlformats.org/officeDocument/2006/relationships/image" Target="../media/image1.jp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0"/>
            <a:ext cx="12192000" cy="123971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2159"/>
            <a:ext cx="12214120" cy="56158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514600" y="3075465"/>
            <a:ext cx="7632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 </a:t>
            </a:r>
            <a:r>
              <a:rPr lang="fr-FR" sz="2000" b="1" u="sng" dirty="0" smtClean="0">
                <a:solidFill>
                  <a:srgbClr val="003366"/>
                </a:solidFill>
                <a:latin typeface="Calibri" panose="020F0502020204030204" pitchFamily="34" charset="0"/>
              </a:rPr>
              <a:t>Elèves</a:t>
            </a: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 : Moreau Pierrick, </a:t>
            </a:r>
            <a:r>
              <a:rPr lang="fr-FR" sz="2000" b="1" dirty="0" err="1" smtClean="0">
                <a:solidFill>
                  <a:srgbClr val="003366"/>
                </a:solidFill>
                <a:latin typeface="Calibri" panose="020F0502020204030204" pitchFamily="34" charset="0"/>
              </a:rPr>
              <a:t>Mazelin</a:t>
            </a: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 Antoine, Pernes Mathieu</a:t>
            </a:r>
          </a:p>
          <a:p>
            <a:endParaRPr lang="fr-FR" sz="2000" dirty="0" smtClean="0">
              <a:solidFill>
                <a:srgbClr val="003366"/>
              </a:solidFill>
              <a:latin typeface="Calibri" panose="020F0502020204030204" pitchFamily="34" charset="0"/>
            </a:endParaRPr>
          </a:p>
          <a:p>
            <a:endParaRPr lang="fr-FR" sz="2000" dirty="0">
              <a:solidFill>
                <a:srgbClr val="003366"/>
              </a:solidFill>
              <a:latin typeface="Calibri" panose="020F0502020204030204" pitchFamily="34" charset="0"/>
            </a:endParaRPr>
          </a:p>
          <a:p>
            <a:endParaRPr lang="fr-FR" sz="2000" dirty="0">
              <a:solidFill>
                <a:srgbClr val="003366"/>
              </a:solidFill>
              <a:latin typeface="Calibri" panose="020F0502020204030204" pitchFamily="34" charset="0"/>
            </a:endParaRPr>
          </a:p>
          <a:p>
            <a:endParaRPr lang="fr-FR" sz="2000" dirty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426" y="3075465"/>
            <a:ext cx="495300" cy="4953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426" y="3833467"/>
            <a:ext cx="495300" cy="4953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426" y="4591469"/>
            <a:ext cx="495300" cy="49530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514600" y="4591469"/>
            <a:ext cx="551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- </a:t>
            </a:r>
            <a:r>
              <a:rPr lang="fr-FR" sz="2000" b="1" u="sng" dirty="0" smtClean="0">
                <a:solidFill>
                  <a:srgbClr val="003366"/>
                </a:solidFill>
                <a:latin typeface="Calibri" panose="020F0502020204030204" pitchFamily="34" charset="0"/>
              </a:rPr>
              <a:t>Superviseur</a:t>
            </a: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 : Didier courtaud</a:t>
            </a:r>
            <a:endParaRPr lang="fr-FR" sz="2000" b="1" dirty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514600" y="3850165"/>
            <a:ext cx="482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</a:t>
            </a:r>
            <a:r>
              <a:rPr lang="fr-FR" dirty="0">
                <a:solidFill>
                  <a:srgbClr val="003366"/>
                </a:solidFill>
                <a:latin typeface="Calibri" panose="020F0502020204030204" pitchFamily="34" charset="0"/>
              </a:rPr>
              <a:t> </a:t>
            </a:r>
            <a:r>
              <a:rPr lang="fr-FR" b="1" u="sng" dirty="0">
                <a:solidFill>
                  <a:srgbClr val="003366"/>
                </a:solidFill>
                <a:latin typeface="Calibri" panose="020F0502020204030204" pitchFamily="34" charset="0"/>
              </a:rPr>
              <a:t>Projet</a:t>
            </a:r>
            <a:r>
              <a:rPr lang="fr-FR" b="1" dirty="0">
                <a:solidFill>
                  <a:srgbClr val="003366"/>
                </a:solidFill>
                <a:latin typeface="Calibri" panose="020F0502020204030204" pitchFamily="34" charset="0"/>
              </a:rPr>
              <a:t> : </a:t>
            </a:r>
            <a:r>
              <a:rPr lang="fr-FR" b="1" dirty="0" err="1" smtClean="0">
                <a:solidFill>
                  <a:srgbClr val="003366"/>
                </a:solidFill>
                <a:latin typeface="Calibri" panose="020F0502020204030204" pitchFamily="34" charset="0"/>
              </a:rPr>
              <a:t>WonderFuel</a:t>
            </a:r>
            <a:endParaRPr lang="fr-FR" b="1" dirty="0">
              <a:solidFill>
                <a:srgbClr val="003366"/>
              </a:solidFill>
              <a:latin typeface="Calibri" panose="020F0502020204030204" pitchFamily="34" charset="0"/>
            </a:endParaRPr>
          </a:p>
          <a:p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1446530" y="1833036"/>
            <a:ext cx="631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rgbClr val="003366"/>
                </a:solidFill>
                <a:latin typeface="Calibri" panose="020F0502020204030204" pitchFamily="34" charset="0"/>
              </a:rPr>
              <a:t>Projet de recherche et développement</a:t>
            </a:r>
            <a:r>
              <a:rPr lang="fr-FR" sz="2400" b="1" dirty="0">
                <a:solidFill>
                  <a:srgbClr val="003366"/>
                </a:solidFill>
                <a:latin typeface="Calibri" panose="020F0502020204030204" pitchFamily="34" charset="0"/>
              </a:rPr>
              <a:t> </a:t>
            </a:r>
            <a:r>
              <a:rPr lang="fr-FR" sz="2400" dirty="0" smtClean="0"/>
              <a:t>: </a:t>
            </a: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737" y="239193"/>
            <a:ext cx="843196" cy="82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2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64D5-2F70-4B4B-BD02-167DF2137B52}" type="slidenum">
              <a:rPr lang="fr-FR" sz="1100" smtClean="0"/>
              <a:t>2</a:t>
            </a:fld>
            <a:endParaRPr lang="fr-FR" sz="11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" y="1248310"/>
            <a:ext cx="12178399" cy="559941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0"/>
            <a:ext cx="12192000" cy="123971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737" y="239193"/>
            <a:ext cx="843196" cy="824176"/>
          </a:xfrm>
          <a:prstGeom prst="rect">
            <a:avLst/>
          </a:prstGeom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845208" y="1295659"/>
            <a:ext cx="4536504" cy="1599648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b="1" cap="all" dirty="0" smtClean="0">
                <a:ln w="0"/>
                <a:solidFill>
                  <a:schemeClr val="tx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Adobe Kaiti Std R" pitchFamily="18" charset="-128"/>
                <a:cs typeface="Times New Roman"/>
              </a:rPr>
              <a:t>SOMMAIRE</a:t>
            </a:r>
            <a:r>
              <a:rPr lang="fr-FR" b="1" cap="all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dobe Kaiti Std R" pitchFamily="18" charset="-128"/>
                <a:ea typeface="Adobe Kaiti Std R" pitchFamily="18" charset="-128"/>
                <a:cs typeface="Times New Roman"/>
              </a:rPr>
              <a:t> </a:t>
            </a:r>
            <a:endParaRPr lang="fr-FR" b="1" cap="all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dobe Kaiti Std R" pitchFamily="18" charset="-128"/>
              <a:ea typeface="Adobe Kaiti Std R" pitchFamily="18" charset="-128"/>
              <a:cs typeface="Times New Roman"/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698682" y="2815984"/>
            <a:ext cx="7007799" cy="4047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 smtClean="0">
                <a:solidFill>
                  <a:srgbClr val="003366"/>
                </a:solidFill>
                <a:latin typeface="Calibri" panose="020F0502020204030204" pitchFamily="34" charset="0"/>
              </a:rPr>
              <a:t>• </a:t>
            </a:r>
            <a:r>
              <a:rPr lang="fr-FR" sz="32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Présentation du projet.</a:t>
            </a:r>
          </a:p>
          <a:p>
            <a:pPr marL="0" indent="0">
              <a:buNone/>
            </a:pPr>
            <a:r>
              <a:rPr lang="fr-FR" sz="3200" dirty="0">
                <a:solidFill>
                  <a:srgbClr val="003366"/>
                </a:solidFill>
                <a:latin typeface="Calibri" panose="020F0502020204030204" pitchFamily="34" charset="0"/>
              </a:rPr>
              <a:t>• </a:t>
            </a:r>
            <a:r>
              <a:rPr lang="fr-FR" sz="32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Etat d’avancement du projet.</a:t>
            </a:r>
          </a:p>
          <a:p>
            <a:pPr marL="0" indent="0">
              <a:buNone/>
            </a:pPr>
            <a:r>
              <a:rPr lang="fr-FR" sz="3200" dirty="0">
                <a:solidFill>
                  <a:srgbClr val="003366"/>
                </a:solidFill>
                <a:latin typeface="Calibri" panose="020F0502020204030204" pitchFamily="34" charset="0"/>
              </a:rPr>
              <a:t>• </a:t>
            </a:r>
            <a:r>
              <a:rPr lang="fr-FR" sz="32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Estimation du reste à faire.</a:t>
            </a:r>
            <a:endParaRPr lang="fr-FR" sz="3200" dirty="0">
              <a:solidFill>
                <a:srgbClr val="003366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3200" dirty="0">
                <a:solidFill>
                  <a:srgbClr val="003366"/>
                </a:solidFill>
                <a:latin typeface="Calibri" panose="020F0502020204030204" pitchFamily="34" charset="0"/>
              </a:rPr>
              <a:t>•</a:t>
            </a:r>
            <a:r>
              <a:rPr lang="fr-FR" sz="2400" dirty="0" smtClean="0">
                <a:solidFill>
                  <a:srgbClr val="003366"/>
                </a:solidFill>
                <a:latin typeface="Calibri" panose="020F0502020204030204" pitchFamily="34" charset="0"/>
              </a:rPr>
              <a:t> </a:t>
            </a:r>
            <a:r>
              <a:rPr lang="fr-FR" sz="3200" b="1" dirty="0">
                <a:solidFill>
                  <a:srgbClr val="003366"/>
                </a:solidFill>
                <a:latin typeface="Calibri" panose="020F0502020204030204" pitchFamily="34" charset="0"/>
              </a:rPr>
              <a:t>Simulation</a:t>
            </a:r>
          </a:p>
          <a:p>
            <a:pPr marL="0" indent="0">
              <a:buNone/>
            </a:pPr>
            <a:endParaRPr lang="fr-FR" sz="2400" dirty="0">
              <a:solidFill>
                <a:srgbClr val="E1891F"/>
              </a:solidFill>
            </a:endParaRP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794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" y="1246957"/>
            <a:ext cx="12178399" cy="559941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64D5-2F70-4B4B-BD02-167DF2137B52}" type="slidenum">
              <a:rPr lang="fr-FR" smtClean="0"/>
              <a:t>3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0"/>
            <a:ext cx="12192000" cy="123971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737" y="239193"/>
            <a:ext cx="843196" cy="82417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1499960"/>
            <a:ext cx="495300" cy="4953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33196" y="1449735"/>
            <a:ext cx="6083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srgbClr val="003366"/>
                </a:solidFill>
                <a:latin typeface="Calibri" panose="020F0502020204030204" pitchFamily="34" charset="0"/>
              </a:rPr>
              <a:t>Présentation du projet</a:t>
            </a:r>
            <a:endParaRPr lang="fr-FR" sz="3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687832" y="2550616"/>
            <a:ext cx="3097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 smtClean="0">
                <a:solidFill>
                  <a:srgbClr val="003366"/>
                </a:solidFill>
                <a:latin typeface="Calibri" panose="020F0502020204030204" pitchFamily="34" charset="0"/>
              </a:rPr>
              <a:t>WonderFuel</a:t>
            </a:r>
            <a:r>
              <a:rPr lang="fr-FR" sz="32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 </a:t>
            </a:r>
            <a:r>
              <a:rPr lang="fr-FR" sz="3200" b="1" dirty="0">
                <a:solidFill>
                  <a:srgbClr val="003366"/>
                </a:solidFill>
                <a:latin typeface="Calibri" panose="020F0502020204030204" pitchFamily="34" charset="0"/>
              </a:rPr>
              <a:t>: 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700" y="2214455"/>
            <a:ext cx="925033" cy="125709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60" y="2571882"/>
            <a:ext cx="649612" cy="60004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599" y="2401951"/>
            <a:ext cx="769974" cy="769974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1145032" y="3815824"/>
            <a:ext cx="7265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Pour chaque station trouvée dans votre périmètre  </a:t>
            </a:r>
            <a:r>
              <a:rPr lang="fr-FR" sz="3200" b="1" dirty="0">
                <a:solidFill>
                  <a:srgbClr val="003366"/>
                </a:solidFill>
                <a:latin typeface="Calibri" panose="020F0502020204030204" pitchFamily="34" charset="0"/>
              </a:rPr>
              <a:t>: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148309" y="4368534"/>
            <a:ext cx="72653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  Les services proposées par la station</a:t>
            </a:r>
          </a:p>
          <a:p>
            <a:pPr marL="457200" indent="-457200">
              <a:buFontTx/>
              <a:buChar char="-"/>
            </a:pP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Les prix de chaque carburant : SP95, SP98, Gazole, GPL</a:t>
            </a:r>
          </a:p>
          <a:p>
            <a:pPr marL="457200" indent="-457200">
              <a:buFontTx/>
              <a:buChar char="-"/>
            </a:pP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L’adresse</a:t>
            </a:r>
          </a:p>
          <a:p>
            <a:pPr marL="457200" indent="-457200">
              <a:buFontTx/>
              <a:buChar char="-"/>
            </a:pP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L’ouverture de la station</a:t>
            </a:r>
            <a:endParaRPr lang="fr-FR" sz="2000" b="1" dirty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43" y="3953896"/>
            <a:ext cx="483605" cy="44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1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0" grpId="0"/>
      <p:bldP spid="2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9656-E5BE-4414-8B66-51DF2B64DB17}" type="datetime1">
              <a:rPr lang="fr-FR" smtClean="0"/>
              <a:t>12/03/2015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Mazelin Antoine - Pernes Mathieu - Master MIAGE App 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764D5-2F70-4B4B-BD02-167DF2137B52}" type="slidenum">
              <a:rPr lang="fr-FR" smtClean="0"/>
              <a:t>4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" y="1246957"/>
            <a:ext cx="12178399" cy="559941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0"/>
            <a:ext cx="12192000" cy="123971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737" y="239193"/>
            <a:ext cx="843196" cy="82417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134146" y="1592328"/>
            <a:ext cx="7265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Possibilité de filtrer par </a:t>
            </a:r>
            <a:r>
              <a:rPr lang="fr-FR" sz="3200" b="1" dirty="0">
                <a:solidFill>
                  <a:srgbClr val="003366"/>
                </a:solidFill>
                <a:latin typeface="Calibri" panose="020F0502020204030204" pitchFamily="34" charset="0"/>
              </a:rPr>
              <a:t>: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37422" y="2145038"/>
            <a:ext cx="82896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  Rayon autour de sa position pour afficher les stations services : 2km par défaut.</a:t>
            </a:r>
          </a:p>
          <a:p>
            <a:pPr marL="457200" indent="-457200">
              <a:buFontTx/>
              <a:buChar char="-"/>
            </a:pP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Prix : filtrage par type de carburant puis affichage des 3 stations les moins chères dans le rayon choisi.</a:t>
            </a:r>
          </a:p>
          <a:p>
            <a:pPr marL="457200" indent="-457200">
              <a:buFontTx/>
              <a:buChar char="-"/>
            </a:pP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Service : Choix d’un service en particulier puis affichage des stations possédant ce service.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123260" y="4814500"/>
            <a:ext cx="7265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3366"/>
                </a:solidFill>
                <a:latin typeface="Calibri" panose="020F0502020204030204" pitchFamily="34" charset="0"/>
              </a:rPr>
              <a:t>Possibilité de tracer la route qui mène vers une station sélectionnée</a:t>
            </a:r>
            <a:r>
              <a:rPr lang="fr-FR" sz="2000" b="1" dirty="0">
                <a:solidFill>
                  <a:srgbClr val="003366"/>
                </a:solidFill>
                <a:latin typeface="Calibri" panose="020F0502020204030204" pitchFamily="34" charset="0"/>
              </a:rPr>
              <a:t>.</a:t>
            </a: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 </a:t>
            </a:r>
            <a:endParaRPr lang="fr-FR" sz="2000" b="1" dirty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97" y="1698335"/>
            <a:ext cx="483605" cy="44670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96" y="4814073"/>
            <a:ext cx="483605" cy="44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2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" y="1246957"/>
            <a:ext cx="12178399" cy="559941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0"/>
            <a:ext cx="12192000" cy="123971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737" y="239193"/>
            <a:ext cx="843196" cy="82417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830311" y="1649420"/>
            <a:ext cx="472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Technologies utilisées </a:t>
            </a:r>
            <a:r>
              <a:rPr lang="fr-FR" sz="3200" b="1" dirty="0">
                <a:solidFill>
                  <a:srgbClr val="003366"/>
                </a:solidFill>
                <a:latin typeface="Calibri" panose="020F0502020204030204" pitchFamily="34" charset="0"/>
              </a:rPr>
              <a:t>: 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243287" y="4041147"/>
            <a:ext cx="72653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Bibliothèques </a:t>
            </a:r>
            <a:r>
              <a:rPr lang="fr-FR" sz="2000" b="1" dirty="0" err="1" smtClean="0">
                <a:solidFill>
                  <a:srgbClr val="003366"/>
                </a:solidFill>
                <a:latin typeface="Calibri" panose="020F0502020204030204" pitchFamily="34" charset="0"/>
              </a:rPr>
              <a:t>Javascript</a:t>
            </a: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 :</a:t>
            </a:r>
          </a:p>
          <a:p>
            <a:r>
              <a:rPr lang="fr-FR" sz="2000" b="1" dirty="0">
                <a:solidFill>
                  <a:srgbClr val="003366"/>
                </a:solidFill>
                <a:latin typeface="Calibri" panose="020F0502020204030204" pitchFamily="34" charset="0"/>
              </a:rPr>
              <a:t>	</a:t>
            </a: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- </a:t>
            </a:r>
            <a:r>
              <a:rPr lang="fr-FR" sz="2000" b="1" dirty="0" err="1" smtClean="0">
                <a:solidFill>
                  <a:srgbClr val="003366"/>
                </a:solidFill>
                <a:latin typeface="Calibri" panose="020F0502020204030204" pitchFamily="34" charset="0"/>
              </a:rPr>
              <a:t>Jquery</a:t>
            </a:r>
            <a:endParaRPr lang="fr-FR" sz="2000" b="1" dirty="0" smtClean="0">
              <a:solidFill>
                <a:srgbClr val="003366"/>
              </a:solidFill>
              <a:latin typeface="Calibri" panose="020F0502020204030204" pitchFamily="34" charset="0"/>
            </a:endParaRPr>
          </a:p>
          <a:p>
            <a:r>
              <a:rPr lang="fr-FR" sz="2000" b="1" dirty="0">
                <a:solidFill>
                  <a:srgbClr val="003366"/>
                </a:solidFill>
                <a:latin typeface="Calibri" panose="020F0502020204030204" pitchFamily="34" charset="0"/>
              </a:rPr>
              <a:t>	</a:t>
            </a: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- </a:t>
            </a:r>
            <a:r>
              <a:rPr lang="fr-FR" sz="2000" b="1" dirty="0" err="1" smtClean="0">
                <a:solidFill>
                  <a:srgbClr val="003366"/>
                </a:solidFill>
                <a:latin typeface="Calibri" panose="020F0502020204030204" pitchFamily="34" charset="0"/>
              </a:rPr>
              <a:t>Leaflet</a:t>
            </a:r>
            <a:endParaRPr lang="fr-FR" sz="2000" b="1" dirty="0" smtClean="0">
              <a:solidFill>
                <a:srgbClr val="003366"/>
              </a:solidFill>
              <a:latin typeface="Calibri" panose="020F0502020204030204" pitchFamily="34" charset="0"/>
            </a:endParaRPr>
          </a:p>
          <a:p>
            <a:r>
              <a:rPr lang="fr-FR" sz="2000" b="1" dirty="0">
                <a:solidFill>
                  <a:srgbClr val="003366"/>
                </a:solidFill>
                <a:latin typeface="Calibri" panose="020F0502020204030204" pitchFamily="34" charset="0"/>
              </a:rPr>
              <a:t>	</a:t>
            </a: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- </a:t>
            </a:r>
            <a:r>
              <a:rPr lang="fr-FR" sz="2000" b="1" dirty="0" err="1" smtClean="0">
                <a:solidFill>
                  <a:srgbClr val="003366"/>
                </a:solidFill>
                <a:latin typeface="Calibri" panose="020F0502020204030204" pitchFamily="34" charset="0"/>
              </a:rPr>
              <a:t>jszip</a:t>
            </a: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  </a:t>
            </a:r>
            <a:endParaRPr lang="fr-FR" sz="2000" b="1" dirty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232401" y="2386595"/>
            <a:ext cx="72653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b="1" dirty="0" err="1" smtClean="0">
                <a:solidFill>
                  <a:srgbClr val="003366"/>
                </a:solidFill>
                <a:latin typeface="Calibri" panose="020F0502020204030204" pitchFamily="34" charset="0"/>
              </a:rPr>
              <a:t>Javascript</a:t>
            </a:r>
            <a:endParaRPr lang="fr-FR" sz="2000" b="1" dirty="0">
              <a:solidFill>
                <a:srgbClr val="003366"/>
              </a:solidFill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HTML</a:t>
            </a:r>
          </a:p>
          <a:p>
            <a:pPr marL="342900" indent="-342900">
              <a:buFontTx/>
              <a:buChar char="-"/>
            </a:pP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CSS</a:t>
            </a:r>
          </a:p>
          <a:p>
            <a:pPr marL="342900" indent="-342900">
              <a:buFontTx/>
              <a:buChar char="-"/>
            </a:pPr>
            <a:r>
              <a:rPr lang="fr-FR" sz="2000" b="1" dirty="0" err="1" smtClean="0">
                <a:solidFill>
                  <a:srgbClr val="003366"/>
                </a:solidFill>
                <a:latin typeface="Calibri" panose="020F0502020204030204" pitchFamily="34" charset="0"/>
              </a:rPr>
              <a:t>Bootstrap</a:t>
            </a: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  </a:t>
            </a:r>
            <a:endParaRPr lang="fr-FR" sz="2000" b="1" dirty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pic>
        <p:nvPicPr>
          <p:cNvPr id="1026" name="Picture 2" descr="C:\Documents and Settings\Mpernes\Bureau\j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001" y="1631598"/>
            <a:ext cx="15367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ocuments and Settings\Mpernes\Bureau\Bootstrap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954" y="3279004"/>
            <a:ext cx="1676226" cy="86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ocuments and Settings\Mpernes\Bureau\leaflet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174" y="4974636"/>
            <a:ext cx="2426353" cy="77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8" y="1775446"/>
            <a:ext cx="483604" cy="44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4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" y="1246957"/>
            <a:ext cx="12178399" cy="559941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0"/>
            <a:ext cx="12192000" cy="123971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737" y="239193"/>
            <a:ext cx="843196" cy="82417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1454788"/>
            <a:ext cx="495300" cy="4953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333196" y="1404563"/>
            <a:ext cx="6083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srgbClr val="003366"/>
                </a:solidFill>
                <a:latin typeface="Calibri" panose="020F0502020204030204" pitchFamily="34" charset="0"/>
              </a:rPr>
              <a:t>Etat d’avancement du projet</a:t>
            </a:r>
            <a:endParaRPr lang="fr-FR" sz="3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1412826" y="2204593"/>
            <a:ext cx="60039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- Affichage de la </a:t>
            </a:r>
            <a:r>
              <a:rPr lang="fr-FR" sz="2000" b="1" dirty="0" err="1" smtClean="0">
                <a:solidFill>
                  <a:srgbClr val="003366"/>
                </a:solidFill>
                <a:latin typeface="Calibri" panose="020F0502020204030204" pitchFamily="34" charset="0"/>
              </a:rPr>
              <a:t>map</a:t>
            </a: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 :</a:t>
            </a:r>
          </a:p>
          <a:p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- Affichage des stations (normales et moins chères) :</a:t>
            </a:r>
          </a:p>
          <a:p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- Affichage du rayon :</a:t>
            </a:r>
          </a:p>
          <a:p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- Gestion du filtrage  distance/prix/services :</a:t>
            </a:r>
          </a:p>
          <a:p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- Gestion du recentrage de la </a:t>
            </a:r>
            <a:r>
              <a:rPr lang="fr-FR" sz="2000" b="1" dirty="0" err="1" smtClean="0">
                <a:solidFill>
                  <a:srgbClr val="003366"/>
                </a:solidFill>
                <a:latin typeface="Calibri" panose="020F0502020204030204" pitchFamily="34" charset="0"/>
              </a:rPr>
              <a:t>map</a:t>
            </a: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 sur sa position :</a:t>
            </a:r>
          </a:p>
          <a:p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- Affichage du détail d’une station lors du clique sur celle-ci :</a:t>
            </a:r>
          </a:p>
          <a:p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- Possibilité de tracer un chemin sur la carte jusqu’à la station désirée :</a:t>
            </a:r>
            <a:endParaRPr lang="fr-FR" sz="2000" b="1" dirty="0">
              <a:solidFill>
                <a:srgbClr val="003366"/>
              </a:solidFill>
              <a:latin typeface="Calibri" panose="020F0502020204030204" pitchFamily="34" charset="0"/>
            </a:endParaRPr>
          </a:p>
          <a:p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- Affichage du détail du chemin tracé :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567" y="2274934"/>
            <a:ext cx="340747" cy="284935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567" y="2583367"/>
            <a:ext cx="340747" cy="284935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449" y="2868302"/>
            <a:ext cx="340747" cy="28493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049" y="3155826"/>
            <a:ext cx="340747" cy="28493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566" y="3443350"/>
            <a:ext cx="340747" cy="28493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225" y="4090128"/>
            <a:ext cx="340747" cy="28493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39" y="4702448"/>
            <a:ext cx="340747" cy="284935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10" y="4990836"/>
            <a:ext cx="340747" cy="28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9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" y="1246957"/>
            <a:ext cx="12178399" cy="559941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0"/>
            <a:ext cx="12192000" cy="123971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737" y="239193"/>
            <a:ext cx="843196" cy="82417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1454786"/>
            <a:ext cx="495300" cy="4953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33196" y="1404561"/>
            <a:ext cx="6083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Estimation du reste à faire</a:t>
            </a:r>
            <a:endParaRPr lang="fr-FR" sz="32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708" y="4266241"/>
            <a:ext cx="933450" cy="862223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236976" y="4276243"/>
            <a:ext cx="5879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003366"/>
                </a:solidFill>
              </a:rPr>
              <a:t>SIMULATION</a:t>
            </a:r>
            <a:endParaRPr lang="fr-FR" sz="4000" b="1" dirty="0">
              <a:solidFill>
                <a:srgbClr val="003366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753556" y="4266242"/>
            <a:ext cx="933450" cy="862223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412826" y="2150163"/>
            <a:ext cx="6003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- Itinéraire hors service sur </a:t>
            </a:r>
            <a:r>
              <a:rPr lang="fr-FR" sz="2000" b="1" dirty="0" err="1" smtClean="0">
                <a:solidFill>
                  <a:srgbClr val="003366"/>
                </a:solidFill>
                <a:latin typeface="Calibri" panose="020F0502020204030204" pitchFamily="34" charset="0"/>
              </a:rPr>
              <a:t>FireFox</a:t>
            </a: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 OS</a:t>
            </a:r>
          </a:p>
          <a:p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- Stockage du fichier </a:t>
            </a:r>
            <a:r>
              <a:rPr lang="fr-FR" sz="2000" b="1" dirty="0" err="1" smtClean="0">
                <a:solidFill>
                  <a:srgbClr val="003366"/>
                </a:solidFill>
                <a:latin typeface="Calibri" panose="020F0502020204030204" pitchFamily="34" charset="0"/>
              </a:rPr>
              <a:t>xml</a:t>
            </a:r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 sur téléphone</a:t>
            </a:r>
            <a:endParaRPr lang="fr-FR" sz="2000" b="1" dirty="0">
              <a:solidFill>
                <a:srgbClr val="003366"/>
              </a:solidFill>
              <a:latin typeface="Calibri" panose="020F0502020204030204" pitchFamily="34" charset="0"/>
            </a:endParaRPr>
          </a:p>
          <a:p>
            <a:r>
              <a:rPr lang="fr-FR" sz="2000" b="1" dirty="0" smtClean="0">
                <a:solidFill>
                  <a:srgbClr val="003366"/>
                </a:solidFill>
                <a:latin typeface="Calibri" panose="020F0502020204030204" pitchFamily="34" charset="0"/>
              </a:rPr>
              <a:t>- Restructuration du fichier </a:t>
            </a:r>
            <a:r>
              <a:rPr lang="fr-FR" sz="2000" b="1" dirty="0" err="1" smtClean="0">
                <a:solidFill>
                  <a:srgbClr val="003366"/>
                </a:solidFill>
                <a:latin typeface="Calibri" panose="020F0502020204030204" pitchFamily="34" charset="0"/>
              </a:rPr>
              <a:t>javascript</a:t>
            </a:r>
            <a:endParaRPr lang="fr-FR" sz="2000" b="1" dirty="0" smtClean="0">
              <a:solidFill>
                <a:srgbClr val="003366"/>
              </a:solidFill>
              <a:latin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fr-FR" sz="2000" b="1" dirty="0" smtClean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11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7581</TotalTime>
  <Words>281</Words>
  <Application>Microsoft Office PowerPoint</Application>
  <PresentationFormat>Personnalisé</PresentationFormat>
  <Paragraphs>54</Paragraphs>
  <Slides>7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SOMMAIRE 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Pernes Mathieu</dc:creator>
  <cp:lastModifiedBy>PERNES Mathieu</cp:lastModifiedBy>
  <cp:revision>124</cp:revision>
  <dcterms:created xsi:type="dcterms:W3CDTF">2014-11-08T15:28:13Z</dcterms:created>
  <dcterms:modified xsi:type="dcterms:W3CDTF">2015-03-12T15:12:59Z</dcterms:modified>
</cp:coreProperties>
</file>