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E18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4613A-8884-4E1A-86F8-E688911BCB1D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30B3E-53E7-40D7-AFB0-C5CAE7A7D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4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30B3E-53E7-40D7-AFB0-C5CAE7A7DE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5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30B3E-53E7-40D7-AFB0-C5CAE7A7DE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0187-D2B6-4F4F-8847-F7D4ADA6F54B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F294-B70A-4C2A-BAE8-735356D3D3FF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7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4F9-2F8C-4F11-AE44-B17E05790546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656-E5BE-4414-8B66-51DF2B64DB17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5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CC89-30D9-4D04-B8C8-C5F4789FD0BE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8D-C0C9-4722-A008-44B1353F61A0}" type="datetime1">
              <a:rPr lang="fr-FR" smtClean="0"/>
              <a:t>10/03/2015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B13-399D-4AB7-A0E7-61DCA8C5A373}" type="datetime1">
              <a:rPr lang="fr-FR" smtClean="0"/>
              <a:t>10/03/2015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6676-84A5-4D46-83D8-3432884D733B}" type="datetime1">
              <a:rPr lang="fr-FR" smtClean="0"/>
              <a:t>10/03/2015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6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950C-83A1-49F8-AEA9-F7EDD94BE3B5}" type="datetime1">
              <a:rPr lang="fr-FR" smtClean="0"/>
              <a:t>10/03/2015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02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7BE-E4BB-415E-8B1A-54DEB7EA80E9}" type="datetime1">
              <a:rPr lang="fr-FR" smtClean="0"/>
              <a:t>10/03/2015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2364-D57B-438B-BA98-96C132560B3A}" type="datetime1">
              <a:rPr lang="fr-FR" smtClean="0"/>
              <a:t>10/03/2015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E490-0F66-4C25-891D-6EE17BDD2FB7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8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159"/>
            <a:ext cx="12214120" cy="56158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514600" y="3075465"/>
            <a:ext cx="7632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sz="2000" b="1" u="sng" dirty="0" smtClean="0">
                <a:solidFill>
                  <a:srgbClr val="003366"/>
                </a:solidFill>
                <a:latin typeface="Calibri" panose="020F0502020204030204" pitchFamily="34" charset="0"/>
              </a:rPr>
              <a:t>Elèves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 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Moreau 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Pierrick,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Mazelin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Antoine, Pernes Mathieu</a:t>
            </a:r>
          </a:p>
          <a:p>
            <a:endParaRPr lang="fr-FR" sz="2000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sz="20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6" y="3075465"/>
            <a:ext cx="495300" cy="4953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6" y="3833467"/>
            <a:ext cx="495300" cy="4953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6" y="4591469"/>
            <a:ext cx="495300" cy="4953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514600" y="4591469"/>
            <a:ext cx="551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u="sng" dirty="0" smtClean="0">
                <a:solidFill>
                  <a:srgbClr val="003366"/>
                </a:solidFill>
                <a:latin typeface="Calibri" panose="020F0502020204030204" pitchFamily="34" charset="0"/>
              </a:rPr>
              <a:t>Superviseur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 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Didier courtaud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14600" y="3850165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b="1" u="sng" dirty="0">
                <a:solidFill>
                  <a:srgbClr val="003366"/>
                </a:solidFill>
                <a:latin typeface="Calibri" panose="020F0502020204030204" pitchFamily="34" charset="0"/>
              </a:rPr>
              <a:t>Projet</a:t>
            </a:r>
            <a:r>
              <a:rPr lang="fr-FR" b="1" dirty="0">
                <a:solidFill>
                  <a:srgbClr val="003366"/>
                </a:solidFill>
                <a:latin typeface="Calibri" panose="020F0502020204030204" pitchFamily="34" charset="0"/>
              </a:rPr>
              <a:t> : </a:t>
            </a:r>
            <a:r>
              <a:rPr lang="fr-FR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WonderFuel</a:t>
            </a:r>
            <a:endParaRPr lang="fr-FR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46530" y="1833036"/>
            <a:ext cx="63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3366"/>
                </a:solidFill>
                <a:latin typeface="Calibri" panose="020F0502020204030204" pitchFamily="34" charset="0"/>
              </a:rPr>
              <a:t>Projet de recherche et développement</a:t>
            </a:r>
            <a:r>
              <a:rPr lang="fr-FR" sz="2400" b="1" dirty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smtClean="0"/>
              <a:t>: 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z="1100" smtClean="0"/>
              <a:t>2</a:t>
            </a:fld>
            <a:endParaRPr lang="fr-FR" sz="11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8310"/>
            <a:ext cx="12178399" cy="55994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45208" y="1295659"/>
            <a:ext cx="4536504" cy="1599648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cap="all" dirty="0" smtClean="0">
                <a:ln w="0"/>
                <a:solidFill>
                  <a:schemeClr val="tx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Adobe Kaiti Std R" pitchFamily="18" charset="-128"/>
                <a:cs typeface="Times New Roman"/>
              </a:rPr>
              <a:t>SOMMAIRE</a:t>
            </a:r>
            <a:r>
              <a:rPr lang="fr-FR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dobe Kaiti Std R" pitchFamily="18" charset="-128"/>
                <a:ea typeface="Adobe Kaiti Std R" pitchFamily="18" charset="-128"/>
                <a:cs typeface="Times New Roman"/>
              </a:rPr>
              <a:t> </a:t>
            </a:r>
            <a:endParaRPr lang="fr-FR" b="1" cap="all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dobe Kaiti Std R" pitchFamily="18" charset="-128"/>
              <a:ea typeface="Adobe Kaiti Std R" pitchFamily="18" charset="-128"/>
              <a:cs typeface="Times New Roman"/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698682" y="2815984"/>
            <a:ext cx="7007799" cy="4047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• 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Présentation du projet.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003366"/>
                </a:solidFill>
                <a:latin typeface="Calibri" panose="020F0502020204030204" pitchFamily="34" charset="0"/>
              </a:rPr>
              <a:t>• 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Etat d’avancement du projet.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003366"/>
                </a:solidFill>
                <a:latin typeface="Calibri" panose="020F0502020204030204" pitchFamily="34" charset="0"/>
              </a:rPr>
              <a:t>• 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Estimation du reste à faire.</a:t>
            </a:r>
            <a:endParaRPr lang="fr-FR" sz="32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3200" dirty="0">
                <a:solidFill>
                  <a:srgbClr val="003366"/>
                </a:solidFill>
                <a:latin typeface="Calibri" panose="020F0502020204030204" pitchFamily="34" charset="0"/>
              </a:rPr>
              <a:t>•</a:t>
            </a:r>
            <a:r>
              <a:rPr lang="fr-FR" sz="24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Simulation</a:t>
            </a:r>
          </a:p>
          <a:p>
            <a:pPr marL="0" indent="0">
              <a:buNone/>
            </a:pPr>
            <a:endParaRPr lang="fr-FR" sz="2400" dirty="0">
              <a:solidFill>
                <a:srgbClr val="E1891F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9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99960"/>
            <a:ext cx="495300" cy="495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3196" y="1449735"/>
            <a:ext cx="60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Présentation du projet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87832" y="2550616"/>
            <a:ext cx="309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WonderFuel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00" y="2214455"/>
            <a:ext cx="925033" cy="12570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0" y="2571882"/>
            <a:ext cx="649612" cy="6000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99" y="2401951"/>
            <a:ext cx="769974" cy="76997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145032" y="3815824"/>
            <a:ext cx="726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Pour chaque station trouvée dans votre périmètre 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48309" y="4368534"/>
            <a:ext cx="7265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Les services proposées par la statio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n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Les prix de chaque carburant : SP95, SP98, Gazole, GPL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L’adresse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L’ouverture de la station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3" y="3953896"/>
            <a:ext cx="483605" cy="4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656-E5BE-4414-8B66-51DF2B64DB17}" type="datetime1">
              <a:rPr lang="fr-FR" smtClean="0"/>
              <a:t>10/03/2015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34146" y="1592328"/>
            <a:ext cx="726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Possibilité de filtrer</a:t>
            </a:r>
            <a:r>
              <a:rPr lang="fr-FR" sz="24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par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37422" y="2145038"/>
            <a:ext cx="8289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Rayon autour de sa position pour afficher les stations services : 2km par défaut.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Prix : filtrage par type de carburant puis affichage des 3 stations les moins chères dans le rayon choisi.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Service : Choix d’un service en particulier puis affichage des stations possédant ce service.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23260" y="4814500"/>
            <a:ext cx="726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Possibilité de tracer la route qui mène vers une station sélectionnée</a:t>
            </a:r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.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" y="1698335"/>
            <a:ext cx="483605" cy="4467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6" y="4814073"/>
            <a:ext cx="483605" cy="4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96396" y="1649420"/>
            <a:ext cx="472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Technologies utilisées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243287" y="4041147"/>
            <a:ext cx="7265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Bibliothèques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Javascript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</a:t>
            </a:r>
          </a:p>
          <a:p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	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Jquery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	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Leaflet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	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jszip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32401" y="2386595"/>
            <a:ext cx="7265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Javascript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HTML</a:t>
            </a: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CSS</a:t>
            </a:r>
          </a:p>
          <a:p>
            <a:pPr marL="342900" indent="-342900">
              <a:buFontTx/>
              <a:buChar char="-"/>
            </a:pP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Bootstrap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54788"/>
            <a:ext cx="495300" cy="495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33196" y="1404563"/>
            <a:ext cx="60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Etat d’avancement du projet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412826" y="2204593"/>
            <a:ext cx="60039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de la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map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des stations (normales et moins chères)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du rayon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Gestion du filtrage  distance/prix/services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Gestion du recentrage de la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map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sur sa position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du détail d’une station lors du clique sur celle-ci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Possibilité de tracer un chemin sur la carte jusqu’à la station désirée :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du détail du chemin tracé :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67" y="2274934"/>
            <a:ext cx="340747" cy="28493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67" y="2583367"/>
            <a:ext cx="340747" cy="28493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49" y="2868302"/>
            <a:ext cx="340747" cy="28493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49" y="3155826"/>
            <a:ext cx="340747" cy="28493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66" y="3443350"/>
            <a:ext cx="340747" cy="28493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5" y="4090128"/>
            <a:ext cx="340747" cy="28493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39" y="4702448"/>
            <a:ext cx="340747" cy="28493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0" y="4990836"/>
            <a:ext cx="340747" cy="2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54786"/>
            <a:ext cx="495300" cy="495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3196" y="1404561"/>
            <a:ext cx="60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Estimation du reste à faire</a:t>
            </a:r>
            <a:endParaRPr lang="fr-FR" sz="32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08" y="4266241"/>
            <a:ext cx="933450" cy="86222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236976" y="4276243"/>
            <a:ext cx="587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3366"/>
                </a:solidFill>
              </a:rPr>
              <a:t>SIMULATION</a:t>
            </a:r>
            <a:endParaRPr lang="fr-FR" sz="4000" b="1" dirty="0">
              <a:solidFill>
                <a:srgbClr val="00336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53556" y="4266242"/>
            <a:ext cx="933450" cy="86222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412826" y="2150163"/>
            <a:ext cx="6003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Itinéraire hors service sur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FireFox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OS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Stockage du fichier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xml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sur téléphone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Restructuration du fichier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javascript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281</Words>
  <Application>Microsoft Office PowerPoint</Application>
  <PresentationFormat>Grand écran</PresentationFormat>
  <Paragraphs>54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Adobe Kaiti Std R</vt:lpstr>
      <vt:lpstr>Arial</vt:lpstr>
      <vt:lpstr>Calibri</vt:lpstr>
      <vt:lpstr>Calibri Light</vt:lpstr>
      <vt:lpstr>Times New Roman</vt:lpstr>
      <vt:lpstr>Thème Office</vt:lpstr>
      <vt:lpstr>Présentation PowerPoint</vt:lpstr>
      <vt:lpstr>SOMMAIRE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Pernes Mathieu</dc:creator>
  <cp:lastModifiedBy>Pernes Mathieu</cp:lastModifiedBy>
  <cp:revision>120</cp:revision>
  <dcterms:created xsi:type="dcterms:W3CDTF">2014-11-08T15:28:13Z</dcterms:created>
  <dcterms:modified xsi:type="dcterms:W3CDTF">2015-03-10T19:18:26Z</dcterms:modified>
</cp:coreProperties>
</file>